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6"/>
  </p:handoutMasterIdLst>
  <p:sldIdLst>
    <p:sldId id="256" r:id="rId5"/>
  </p:sldIdLst>
  <p:sldSz cx="10693400" cy="16055975"/>
  <p:notesSz cx="6794500" cy="9931400"/>
  <p:defaultTextStyle>
    <a:defPPr>
      <a:defRPr lang="en-US"/>
    </a:defPPr>
    <a:lvl1pPr algn="l" rtl="0" eaLnBrk="0" fontAlgn="base" hangingPunct="0">
      <a:spcBef>
        <a:spcPct val="0"/>
      </a:spcBef>
      <a:spcAft>
        <a:spcPct val="0"/>
      </a:spcAft>
      <a:defRPr sz="29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9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9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9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9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9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9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9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9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9442" userDrawn="1">
          <p15:clr>
            <a:srgbClr val="A4A3A4"/>
          </p15:clr>
        </p15:guide>
        <p15:guide id="2" orient="horz" pos="9946" userDrawn="1">
          <p15:clr>
            <a:srgbClr val="A4A3A4"/>
          </p15:clr>
        </p15:guide>
        <p15:guide id="3" orient="horz" pos="579" userDrawn="1">
          <p15:clr>
            <a:srgbClr val="A4A3A4"/>
          </p15:clr>
        </p15:guide>
        <p15:guide id="4" orient="horz" pos="9295" userDrawn="1">
          <p15:clr>
            <a:srgbClr val="A4A3A4"/>
          </p15:clr>
        </p15:guide>
        <p15:guide id="5" orient="horz" pos="1783" userDrawn="1">
          <p15:clr>
            <a:srgbClr val="A4A3A4"/>
          </p15:clr>
        </p15:guide>
        <p15:guide id="6" orient="horz" pos="8621" userDrawn="1">
          <p15:clr>
            <a:srgbClr val="A4A3A4"/>
          </p15:clr>
        </p15:guide>
        <p15:guide id="7" orient="horz" pos="7079" userDrawn="1">
          <p15:clr>
            <a:srgbClr val="A4A3A4"/>
          </p15:clr>
        </p15:guide>
        <p15:guide id="8" pos="510" userDrawn="1">
          <p15:clr>
            <a:srgbClr val="A4A3A4"/>
          </p15:clr>
        </p15:guide>
        <p15:guide id="9" pos="6578" userDrawn="1">
          <p15:clr>
            <a:srgbClr val="A4A3A4"/>
          </p15:clr>
        </p15:guide>
        <p15:guide id="10" pos="159" userDrawn="1">
          <p15:clr>
            <a:srgbClr val="A4A3A4"/>
          </p15:clr>
        </p15:guide>
        <p15:guide id="11" pos="6104" userDrawn="1">
          <p15:clr>
            <a:srgbClr val="A4A3A4"/>
          </p15:clr>
        </p15:guide>
        <p15:guide id="12" pos="63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UDOUIN Olivier" initials="BO"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33CC33"/>
    <a:srgbClr val="58A618"/>
    <a:srgbClr val="E9FDEC"/>
    <a:srgbClr val="BDF9C7"/>
    <a:srgbClr val="AAF4AC"/>
    <a:srgbClr val="EB6A0A"/>
    <a:srgbClr val="CC0000"/>
    <a:srgbClr val="C0C0C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FB3FA-CA4A-455F-A033-A8BDF66905DF}" v="3" dt="2025-09-11T15:24:00.6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84" y="-2328"/>
      </p:cViewPr>
      <p:guideLst>
        <p:guide orient="horz" pos="9442"/>
        <p:guide orient="horz" pos="9946"/>
        <p:guide orient="horz" pos="579"/>
        <p:guide orient="horz" pos="9295"/>
        <p:guide orient="horz" pos="1783"/>
        <p:guide orient="horz" pos="8621"/>
        <p:guide orient="horz" pos="7079"/>
        <p:guide pos="510"/>
        <p:guide pos="6578"/>
        <p:guide pos="159"/>
        <p:guide pos="6104"/>
        <p:guide pos="631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HAY Nadia" userId="S::nadia.raghay@renault.com::4e8969c9-1930-48d3-ae25-7498fe4df2a3" providerId="AD" clId="Web-{96DE93EE-51DB-B8C2-A75F-39816983F7AD}"/>
    <pc:docChg chg="modSld">
      <pc:chgData name="RAGHAY Nadia" userId="S::nadia.raghay@renault.com::4e8969c9-1930-48d3-ae25-7498fe4df2a3" providerId="AD" clId="Web-{96DE93EE-51DB-B8C2-A75F-39816983F7AD}" dt="2025-06-13T10:55:57.572" v="16" actId="20577"/>
      <pc:docMkLst>
        <pc:docMk/>
      </pc:docMkLst>
      <pc:sldChg chg="modSp">
        <pc:chgData name="RAGHAY Nadia" userId="S::nadia.raghay@renault.com::4e8969c9-1930-48d3-ae25-7498fe4df2a3" providerId="AD" clId="Web-{96DE93EE-51DB-B8C2-A75F-39816983F7AD}" dt="2025-06-13T10:55:57.572" v="16" actId="20577"/>
        <pc:sldMkLst>
          <pc:docMk/>
          <pc:sldMk cId="0" sldId="256"/>
        </pc:sldMkLst>
      </pc:sldChg>
    </pc:docChg>
  </pc:docChgLst>
  <pc:docChgLst>
    <pc:chgData name="RAGHAY Nadia" userId="S::nadia.raghay@renault.com::4e8969c9-1930-48d3-ae25-7498fe4df2a3" providerId="AD" clId="Web-{9A17A944-B71A-2045-6EE5-7F3DF39AD659}"/>
    <pc:docChg chg="modSld">
      <pc:chgData name="RAGHAY Nadia" userId="S::nadia.raghay@renault.com::4e8969c9-1930-48d3-ae25-7498fe4df2a3" providerId="AD" clId="Web-{9A17A944-B71A-2045-6EE5-7F3DF39AD659}" dt="2025-08-26T08:17:57.893" v="68" actId="20577"/>
      <pc:docMkLst>
        <pc:docMk/>
      </pc:docMkLst>
      <pc:sldChg chg="delSp modSp">
        <pc:chgData name="RAGHAY Nadia" userId="S::nadia.raghay@renault.com::4e8969c9-1930-48d3-ae25-7498fe4df2a3" providerId="AD" clId="Web-{9A17A944-B71A-2045-6EE5-7F3DF39AD659}" dt="2025-08-26T08:17:57.893" v="68" actId="20577"/>
        <pc:sldMkLst>
          <pc:docMk/>
          <pc:sldMk cId="0" sldId="256"/>
        </pc:sldMkLst>
        <pc:spChg chg="mod">
          <ac:chgData name="RAGHAY Nadia" userId="S::nadia.raghay@renault.com::4e8969c9-1930-48d3-ae25-7498fe4df2a3" providerId="AD" clId="Web-{9A17A944-B71A-2045-6EE5-7F3DF39AD659}" dt="2025-08-26T08:17:57.893" v="68" actId="20577"/>
          <ac:spMkLst>
            <pc:docMk/>
            <pc:sldMk cId="0" sldId="256"/>
            <ac:spMk id="2" creationId="{CE3CC009-6D32-E6F5-6567-A7EAC2154E91}"/>
          </ac:spMkLst>
        </pc:spChg>
      </pc:sldChg>
    </pc:docChg>
  </pc:docChgLst>
  <pc:docChgLst>
    <pc:chgData name="HATMI Sakina" userId="2e99e2e2-fa61-49e9-b0b6-bac3b681079d" providerId="ADAL" clId="{948534EC-1E09-40A2-8D9F-12ADAB711730}"/>
    <pc:docChg chg="modSld">
      <pc:chgData name="HATMI Sakina" userId="2e99e2e2-fa61-49e9-b0b6-bac3b681079d" providerId="ADAL" clId="{948534EC-1E09-40A2-8D9F-12ADAB711730}" dt="2025-09-11T15:24:00.644" v="14" actId="164"/>
      <pc:docMkLst>
        <pc:docMk/>
      </pc:docMkLst>
      <pc:sldChg chg="addSp modSp mod">
        <pc:chgData name="HATMI Sakina" userId="2e99e2e2-fa61-49e9-b0b6-bac3b681079d" providerId="ADAL" clId="{948534EC-1E09-40A2-8D9F-12ADAB711730}" dt="2025-09-11T15:24:00.644" v="14" actId="164"/>
        <pc:sldMkLst>
          <pc:docMk/>
          <pc:sldMk cId="0" sldId="256"/>
        </pc:sldMkLst>
        <pc:spChg chg="add mod">
          <ac:chgData name="HATMI Sakina" userId="2e99e2e2-fa61-49e9-b0b6-bac3b681079d" providerId="ADAL" clId="{948534EC-1E09-40A2-8D9F-12ADAB711730}" dt="2025-09-11T15:24:00.644" v="14" actId="164"/>
          <ac:spMkLst>
            <pc:docMk/>
            <pc:sldMk cId="0" sldId="256"/>
            <ac:spMk id="9" creationId="{476695DD-0D2F-D688-0048-21F90B3EA15A}"/>
          </ac:spMkLst>
        </pc:spChg>
        <pc:spChg chg="add mod">
          <ac:chgData name="HATMI Sakina" userId="2e99e2e2-fa61-49e9-b0b6-bac3b681079d" providerId="ADAL" clId="{948534EC-1E09-40A2-8D9F-12ADAB711730}" dt="2025-09-11T15:24:00.644" v="14" actId="164"/>
          <ac:spMkLst>
            <pc:docMk/>
            <pc:sldMk cId="0" sldId="256"/>
            <ac:spMk id="10" creationId="{57664E88-C547-7AAE-3718-4E4FD820FAF5}"/>
          </ac:spMkLst>
        </pc:spChg>
        <pc:grpChg chg="add mod">
          <ac:chgData name="HATMI Sakina" userId="2e99e2e2-fa61-49e9-b0b6-bac3b681079d" providerId="ADAL" clId="{948534EC-1E09-40A2-8D9F-12ADAB711730}" dt="2025-09-11T15:24:00.644" v="14" actId="164"/>
          <ac:grpSpMkLst>
            <pc:docMk/>
            <pc:sldMk cId="0" sldId="256"/>
            <ac:grpSpMk id="11" creationId="{2FDF7CC5-ADF6-6634-9A40-DCB04F2FC5A5}"/>
          </ac:grpSpMkLst>
        </pc:grpChg>
        <pc:picChg chg="add mod modCrop">
          <ac:chgData name="HATMI Sakina" userId="2e99e2e2-fa61-49e9-b0b6-bac3b681079d" providerId="ADAL" clId="{948534EC-1E09-40A2-8D9F-12ADAB711730}" dt="2025-09-11T15:24:00.644" v="14" actId="164"/>
          <ac:picMkLst>
            <pc:docMk/>
            <pc:sldMk cId="0" sldId="256"/>
            <ac:picMk id="8" creationId="{387250B0-B98E-2BCD-1E66-BB17D41F724A}"/>
          </ac:picMkLst>
        </pc:picChg>
      </pc:sldChg>
    </pc:docChg>
  </pc:docChgLst>
  <pc:docChgLst>
    <pc:chgData name="HATMI Sakina" userId="2e99e2e2-fa61-49e9-b0b6-bac3b681079d" providerId="ADAL" clId="{976B59D3-39F2-47BB-9C01-339E026157D2}"/>
    <pc:docChg chg="modSld">
      <pc:chgData name="HATMI Sakina" userId="2e99e2e2-fa61-49e9-b0b6-bac3b681079d" providerId="ADAL" clId="{976B59D3-39F2-47BB-9C01-339E026157D2}" dt="2025-08-26T07:47:30.178" v="5" actId="1076"/>
      <pc:docMkLst>
        <pc:docMk/>
      </pc:docMkLst>
      <pc:sldChg chg="modSp mod">
        <pc:chgData name="HATMI Sakina" userId="2e99e2e2-fa61-49e9-b0b6-bac3b681079d" providerId="ADAL" clId="{976B59D3-39F2-47BB-9C01-339E026157D2}" dt="2025-08-26T07:47:30.178" v="5" actId="1076"/>
        <pc:sldMkLst>
          <pc:docMk/>
          <pc:sldMk cId="0" sldId="256"/>
        </pc:sldMkLst>
        <pc:picChg chg="mod">
          <ac:chgData name="HATMI Sakina" userId="2e99e2e2-fa61-49e9-b0b6-bac3b681079d" providerId="ADAL" clId="{976B59D3-39F2-47BB-9C01-339E026157D2}" dt="2025-08-26T07:47:30.178" v="5" actId="1076"/>
          <ac:picMkLst>
            <pc:docMk/>
            <pc:sldMk cId="0" sldId="256"/>
            <ac:picMk id="3" creationId="{579A63C5-1F67-AA28-F8E9-8226639B4229}"/>
          </ac:picMkLst>
        </pc:picChg>
        <pc:picChg chg="mod">
          <ac:chgData name="HATMI Sakina" userId="2e99e2e2-fa61-49e9-b0b6-bac3b681079d" providerId="ADAL" clId="{976B59D3-39F2-47BB-9C01-339E026157D2}" dt="2025-08-26T07:47:24.863" v="4" actId="1076"/>
          <ac:picMkLst>
            <pc:docMk/>
            <pc:sldMk cId="0" sldId="256"/>
            <ac:picMk id="2054" creationId="{05D7AE43-4FCA-43E2-A8AB-344CD32048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BB51064-87A5-419A-8D42-05560C3D0BC6}"/>
              </a:ext>
            </a:extLst>
          </p:cNvPr>
          <p:cNvSpPr>
            <a:spLocks noGrp="1"/>
          </p:cNvSpPr>
          <p:nvPr>
            <p:ph type="hdr" sz="quarter"/>
          </p:nvPr>
        </p:nvSpPr>
        <p:spPr>
          <a:xfrm>
            <a:off x="0" y="0"/>
            <a:ext cx="294481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4763D57-ECD7-4586-842A-775DD2A4AB8F}"/>
              </a:ext>
            </a:extLst>
          </p:cNvPr>
          <p:cNvSpPr>
            <a:spLocks noGrp="1"/>
          </p:cNvSpPr>
          <p:nvPr>
            <p:ph type="dt" sz="quarter" idx="1"/>
          </p:nvPr>
        </p:nvSpPr>
        <p:spPr>
          <a:xfrm>
            <a:off x="3848100" y="0"/>
            <a:ext cx="2944813" cy="498475"/>
          </a:xfrm>
          <a:prstGeom prst="rect">
            <a:avLst/>
          </a:prstGeom>
        </p:spPr>
        <p:txBody>
          <a:bodyPr vert="horz" lIns="91440" tIns="45720" rIns="91440" bIns="45720" rtlCol="0"/>
          <a:lstStyle>
            <a:lvl1pPr algn="r">
              <a:defRPr sz="1200"/>
            </a:lvl1pPr>
          </a:lstStyle>
          <a:p>
            <a:fld id="{30DAAE73-FED3-4868-BBE3-AB5C3E3C12ED}" type="datetimeFigureOut">
              <a:rPr lang="fr-FR" smtClean="0"/>
              <a:t>11/09/2025</a:t>
            </a:fld>
            <a:endParaRPr lang="fr-FR"/>
          </a:p>
        </p:txBody>
      </p:sp>
      <p:sp>
        <p:nvSpPr>
          <p:cNvPr id="4" name="Espace réservé du pied de page 3">
            <a:extLst>
              <a:ext uri="{FF2B5EF4-FFF2-40B4-BE49-F238E27FC236}">
                <a16:creationId xmlns:a16="http://schemas.microsoft.com/office/drawing/2014/main" id="{2575F3D7-27FC-47C1-A883-8A64D590A63D}"/>
              </a:ext>
            </a:extLst>
          </p:cNvPr>
          <p:cNvSpPr>
            <a:spLocks noGrp="1"/>
          </p:cNvSpPr>
          <p:nvPr>
            <p:ph type="ftr" sz="quarter" idx="2"/>
          </p:nvPr>
        </p:nvSpPr>
        <p:spPr>
          <a:xfrm>
            <a:off x="0" y="9432925"/>
            <a:ext cx="2944813"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03BC5BF-78F0-4381-998C-E42DE46057FF}"/>
              </a:ext>
            </a:extLst>
          </p:cNvPr>
          <p:cNvSpPr>
            <a:spLocks noGrp="1"/>
          </p:cNvSpPr>
          <p:nvPr>
            <p:ph type="sldNum" sz="quarter" idx="3"/>
          </p:nvPr>
        </p:nvSpPr>
        <p:spPr>
          <a:xfrm>
            <a:off x="3848100" y="9432925"/>
            <a:ext cx="2944813" cy="498475"/>
          </a:xfrm>
          <a:prstGeom prst="rect">
            <a:avLst/>
          </a:prstGeom>
        </p:spPr>
        <p:txBody>
          <a:bodyPr vert="horz" lIns="91440" tIns="45720" rIns="91440" bIns="45720" rtlCol="0" anchor="b"/>
          <a:lstStyle>
            <a:lvl1pPr algn="r">
              <a:defRPr sz="1200"/>
            </a:lvl1pPr>
          </a:lstStyle>
          <a:p>
            <a:fld id="{CF92E1BE-0115-4667-A258-0951A4FA138A}" type="slidenum">
              <a:rPr lang="fr-FR" smtClean="0"/>
              <a:t>‹N°›</a:t>
            </a:fld>
            <a:endParaRPr lang="fr-FR"/>
          </a:p>
        </p:txBody>
      </p:sp>
    </p:spTree>
    <p:extLst>
      <p:ext uri="{BB962C8B-B14F-4D97-AF65-F5344CB8AC3E}">
        <p14:creationId xmlns:p14="http://schemas.microsoft.com/office/powerpoint/2010/main" val="142106037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28142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 Box 68">
            <a:extLst>
              <a:ext uri="{FF2B5EF4-FFF2-40B4-BE49-F238E27FC236}">
                <a16:creationId xmlns:a16="http://schemas.microsoft.com/office/drawing/2014/main" id="{E92C4E5A-11E0-4ED7-B26F-5902E1D81051}"/>
              </a:ext>
            </a:extLst>
          </p:cNvPr>
          <p:cNvSpPr txBox="1">
            <a:spLocks noChangeArrowheads="1"/>
          </p:cNvSpPr>
          <p:nvPr userDrawn="1"/>
        </p:nvSpPr>
        <p:spPr bwMode="auto">
          <a:xfrm rot="16200000">
            <a:off x="-3770719" y="5405704"/>
            <a:ext cx="9768700" cy="590931"/>
          </a:xfrm>
          <a:prstGeom prst="rect">
            <a:avLst/>
          </a:prstGeom>
          <a:noFill/>
          <a:ln>
            <a:noFill/>
          </a:ln>
          <a:effectLst/>
        </p:spPr>
        <p:txBody>
          <a:bodyPr wrap="none" lIns="0" tIns="0" rIns="0" bIns="0">
            <a:spAutoFit/>
          </a:bodyPr>
          <a:lstStyle>
            <a:lvl1pPr defTabSz="1474788">
              <a:defRPr>
                <a:solidFill>
                  <a:schemeClr val="tx1"/>
                </a:solidFill>
                <a:latin typeface="Arial" charset="0"/>
                <a:cs typeface="Arial" charset="0"/>
              </a:defRPr>
            </a:lvl1pPr>
            <a:lvl2pPr defTabSz="1474788">
              <a:defRPr>
                <a:solidFill>
                  <a:schemeClr val="tx1"/>
                </a:solidFill>
                <a:latin typeface="Arial" charset="0"/>
                <a:cs typeface="Arial" charset="0"/>
              </a:defRPr>
            </a:lvl2pPr>
            <a:lvl3pPr defTabSz="1474788">
              <a:defRPr>
                <a:solidFill>
                  <a:schemeClr val="tx1"/>
                </a:solidFill>
                <a:latin typeface="Arial" charset="0"/>
                <a:cs typeface="Arial" charset="0"/>
              </a:defRPr>
            </a:lvl3pPr>
            <a:lvl4pPr defTabSz="1474788">
              <a:defRPr>
                <a:solidFill>
                  <a:schemeClr val="tx1"/>
                </a:solidFill>
                <a:latin typeface="Arial" charset="0"/>
                <a:cs typeface="Arial" charset="0"/>
              </a:defRPr>
            </a:lvl4pPr>
            <a:lvl5pPr defTabSz="1474788">
              <a:defRPr>
                <a:solidFill>
                  <a:schemeClr val="tx1"/>
                </a:solidFill>
                <a:latin typeface="Arial" charset="0"/>
                <a:cs typeface="Arial" charset="0"/>
              </a:defRPr>
            </a:lvl5pPr>
            <a:lvl6pPr defTabSz="1474788" fontAlgn="base">
              <a:spcBef>
                <a:spcPct val="0"/>
              </a:spcBef>
              <a:spcAft>
                <a:spcPct val="0"/>
              </a:spcAft>
              <a:defRPr>
                <a:solidFill>
                  <a:schemeClr val="tx1"/>
                </a:solidFill>
                <a:latin typeface="Arial" charset="0"/>
                <a:cs typeface="Arial" charset="0"/>
              </a:defRPr>
            </a:lvl6pPr>
            <a:lvl7pPr defTabSz="1474788" fontAlgn="base">
              <a:spcBef>
                <a:spcPct val="0"/>
              </a:spcBef>
              <a:spcAft>
                <a:spcPct val="0"/>
              </a:spcAft>
              <a:defRPr>
                <a:solidFill>
                  <a:schemeClr val="tx1"/>
                </a:solidFill>
                <a:latin typeface="Arial" charset="0"/>
                <a:cs typeface="Arial" charset="0"/>
              </a:defRPr>
            </a:lvl7pPr>
            <a:lvl8pPr defTabSz="1474788" fontAlgn="base">
              <a:spcBef>
                <a:spcPct val="0"/>
              </a:spcBef>
              <a:spcAft>
                <a:spcPct val="0"/>
              </a:spcAft>
              <a:defRPr>
                <a:solidFill>
                  <a:schemeClr val="tx1"/>
                </a:solidFill>
                <a:latin typeface="Arial" charset="0"/>
                <a:cs typeface="Arial" charset="0"/>
              </a:defRPr>
            </a:lvl8pPr>
            <a:lvl9pPr defTabSz="1474788" fontAlgn="base">
              <a:spcBef>
                <a:spcPct val="0"/>
              </a:spcBef>
              <a:spcAft>
                <a:spcPct val="0"/>
              </a:spcAft>
              <a:defRPr>
                <a:solidFill>
                  <a:schemeClr val="tx1"/>
                </a:solidFill>
                <a:latin typeface="Arial" charset="0"/>
                <a:cs typeface="Arial" charset="0"/>
              </a:defRPr>
            </a:lvl9pPr>
          </a:lstStyle>
          <a:p>
            <a:pPr eaLnBrk="1" hangingPunct="1">
              <a:lnSpc>
                <a:spcPct val="80000"/>
              </a:lnSpc>
              <a:defRPr/>
            </a:pPr>
            <a:r>
              <a:rPr lang="fr-FR" altLang="fr-FR" sz="4800" b="1">
                <a:solidFill>
                  <a:schemeClr val="tx1">
                    <a:lumMod val="50000"/>
                    <a:lumOff val="50000"/>
                  </a:schemeClr>
                </a:solidFill>
                <a:latin typeface="Renault Group Extrabold" pitchFamily="2" charset="0"/>
                <a:ea typeface="Arial Unicode MS" pitchFamily="34" charset="-128"/>
                <a:cs typeface="Arial Unicode MS" pitchFamily="34" charset="-128"/>
              </a:rPr>
              <a:t>POLITIQUE</a:t>
            </a:r>
            <a:r>
              <a:rPr lang="fr-FR" altLang="fr-FR" sz="4800" b="1">
                <a:solidFill>
                  <a:srgbClr val="00CC00"/>
                </a:solidFill>
                <a:latin typeface="Arial Narrow" pitchFamily="34" charset="0"/>
                <a:ea typeface="Arial Unicode MS" pitchFamily="34" charset="-128"/>
                <a:cs typeface="Arial Unicode MS" pitchFamily="34" charset="-128"/>
              </a:rPr>
              <a:t> </a:t>
            </a:r>
            <a:r>
              <a:rPr lang="fr-FR" altLang="fr-FR" sz="4800" b="1">
                <a:solidFill>
                  <a:srgbClr val="58A618"/>
                </a:solidFill>
                <a:latin typeface="Renault Group Extrabold" pitchFamily="2" charset="0"/>
                <a:ea typeface="Arial Unicode MS" pitchFamily="34" charset="-128"/>
                <a:cs typeface="Arial Unicode MS" pitchFamily="34" charset="-128"/>
              </a:rPr>
              <a:t>ENVIRONNEMENTALE</a:t>
            </a:r>
          </a:p>
        </p:txBody>
      </p:sp>
      <p:sp>
        <p:nvSpPr>
          <p:cNvPr id="9" name="ZoneTexte 8">
            <a:extLst>
              <a:ext uri="{FF2B5EF4-FFF2-40B4-BE49-F238E27FC236}">
                <a16:creationId xmlns:a16="http://schemas.microsoft.com/office/drawing/2014/main" id="{A21B720B-45ED-45F7-9AA0-DC3028CAC2D1}"/>
              </a:ext>
            </a:extLst>
          </p:cNvPr>
          <p:cNvSpPr txBox="1"/>
          <p:nvPr userDrawn="1"/>
        </p:nvSpPr>
        <p:spPr>
          <a:xfrm>
            <a:off x="809627" y="11734380"/>
            <a:ext cx="9186863" cy="2485296"/>
          </a:xfrm>
          <a:prstGeom prst="rect">
            <a:avLst/>
          </a:prstGeom>
          <a:solidFill>
            <a:srgbClr val="E9FDEC"/>
          </a:solidFill>
          <a:ln>
            <a:solidFill>
              <a:srgbClr val="58A618"/>
            </a:solidFill>
          </a:ln>
        </p:spPr>
        <p:txBody>
          <a:bodyPr>
            <a:spAutoFit/>
          </a:bodyPr>
          <a:lstStyle/>
          <a:p>
            <a:pPr eaLnBrk="1" hangingPunct="1">
              <a:defRPr/>
            </a:pPr>
            <a:r>
              <a:rPr lang="fr-FR" sz="1400" b="1">
                <a:solidFill>
                  <a:srgbClr val="58A618"/>
                </a:solidFill>
                <a:latin typeface="Renault Group Extrabold" pitchFamily="2" charset="0"/>
                <a:cs typeface="Arial" charset="0"/>
              </a:rPr>
              <a:t>POLITIQUE ENVIRONNEMENTALE DE RENAULT GROUP</a:t>
            </a:r>
            <a:br>
              <a:rPr lang="fr-FR" sz="1200">
                <a:latin typeface="Arial" charset="0"/>
                <a:cs typeface="Arial" charset="0"/>
              </a:rPr>
            </a:br>
            <a:endParaRPr lang="fr-FR" sz="800">
              <a:latin typeface="Arial" charset="0"/>
              <a:cs typeface="Arial" charset="0"/>
            </a:endParaRPr>
          </a:p>
          <a:p>
            <a:pPr marL="171450" indent="-171450" eaLnBrk="1" hangingPunct="1">
              <a:spcAft>
                <a:spcPts val="300"/>
              </a:spcAft>
              <a:buClr>
                <a:srgbClr val="58A618"/>
              </a:buClr>
              <a:buFont typeface="Arial" panose="020B0604020202020204" pitchFamily="34" charset="0"/>
              <a:buChar char="•"/>
              <a:defRPr/>
            </a:pPr>
            <a:r>
              <a:rPr lang="fr-FR" sz="1100" b="1">
                <a:latin typeface="Renault Group Semibold" pitchFamily="2" charset="0"/>
                <a:cs typeface="Arial" charset="0"/>
              </a:rPr>
              <a:t>Créer de la valeur </a:t>
            </a:r>
            <a:r>
              <a:rPr lang="fr-FR" sz="1100">
                <a:latin typeface="Arial" charset="0"/>
                <a:cs typeface="Arial" charset="0"/>
              </a:rPr>
              <a:t>: </a:t>
            </a:r>
            <a:r>
              <a:rPr lang="fr-FR" sz="1100">
                <a:latin typeface="Renault Group" pitchFamily="2" charset="0"/>
                <a:cs typeface="Arial" charset="0"/>
              </a:rPr>
              <a:t>contribuer à la création de nouvelles sources de revenu et de profit au travers de solutions de mobilité innovantes et d’activités d’économie circulaire, contribuer à la compétitivité et la protection des actifs matériels et immatériels.</a:t>
            </a:r>
          </a:p>
          <a:p>
            <a:pPr marL="171450" indent="-171450" eaLnBrk="1" hangingPunct="1">
              <a:spcAft>
                <a:spcPts val="300"/>
              </a:spcAft>
              <a:buClr>
                <a:srgbClr val="58A618"/>
              </a:buClr>
              <a:buFont typeface="Arial" panose="020B0604020202020204" pitchFamily="34" charset="0"/>
              <a:buChar char="•"/>
              <a:defRPr/>
            </a:pPr>
            <a:r>
              <a:rPr lang="fr-FR" sz="1100" b="1">
                <a:latin typeface="Renault Group Semibold" pitchFamily="2" charset="0"/>
                <a:cs typeface="Arial" charset="0"/>
              </a:rPr>
              <a:t>Prévenir et réduire </a:t>
            </a:r>
            <a:r>
              <a:rPr lang="fr-FR" sz="1100">
                <a:latin typeface="Arial" charset="0"/>
                <a:cs typeface="Arial" charset="0"/>
              </a:rPr>
              <a:t>: </a:t>
            </a:r>
            <a:r>
              <a:rPr lang="fr-FR" sz="1100">
                <a:latin typeface="Renault Group" pitchFamily="2" charset="0"/>
                <a:cs typeface="Arial" charset="0"/>
              </a:rPr>
              <a:t>prévenir et réduire en continu l’empreinte environnementale des activités, des services et des produits tout au long de leur cycle de vie.</a:t>
            </a:r>
          </a:p>
          <a:p>
            <a:pPr marL="171450" indent="-171450" eaLnBrk="1" hangingPunct="1">
              <a:spcAft>
                <a:spcPts val="300"/>
              </a:spcAft>
              <a:buClr>
                <a:srgbClr val="58A618"/>
              </a:buClr>
              <a:buFont typeface="Arial" panose="020B0604020202020204" pitchFamily="34" charset="0"/>
              <a:buChar char="•"/>
              <a:defRPr/>
            </a:pPr>
            <a:r>
              <a:rPr lang="fr-FR" sz="1100" b="1">
                <a:latin typeface="Renault Group Semibold" pitchFamily="2" charset="0"/>
                <a:cs typeface="Arial" charset="0"/>
              </a:rPr>
              <a:t>Piloter</a:t>
            </a:r>
            <a:r>
              <a:rPr lang="fr-FR" sz="1100">
                <a:latin typeface="Arial" charset="0"/>
                <a:cs typeface="Arial" charset="0"/>
              </a:rPr>
              <a:t> : </a:t>
            </a:r>
            <a:r>
              <a:rPr lang="fr-FR" sz="1100">
                <a:latin typeface="Renault Group" pitchFamily="2" charset="0"/>
                <a:cs typeface="Arial" charset="0"/>
              </a:rPr>
              <a:t>mettre en œuvre un management environnemental sur l’ensemble du Groupe et de sa chaîne de valeur, en vue d’assurer le progrès continu et la conformité aux réglementations et aux engagements volontaires.</a:t>
            </a:r>
          </a:p>
          <a:p>
            <a:pPr marL="171450" indent="-171450" eaLnBrk="1" hangingPunct="1">
              <a:spcAft>
                <a:spcPts val="300"/>
              </a:spcAft>
              <a:buClr>
                <a:srgbClr val="58A618"/>
              </a:buClr>
              <a:buFont typeface="Arial" panose="020B0604020202020204" pitchFamily="34" charset="0"/>
              <a:buChar char="•"/>
              <a:defRPr/>
            </a:pPr>
            <a:r>
              <a:rPr lang="fr-FR" sz="1100" b="1">
                <a:latin typeface="Renault Group Semibold" pitchFamily="2" charset="0"/>
                <a:cs typeface="Arial" charset="0"/>
              </a:rPr>
              <a:t>Dialoguer et communiquer</a:t>
            </a:r>
            <a:r>
              <a:rPr lang="fr-FR" sz="1100">
                <a:latin typeface="Renault Group Semibold" pitchFamily="2" charset="0"/>
                <a:cs typeface="Arial" charset="0"/>
              </a:rPr>
              <a:t> </a:t>
            </a:r>
            <a:r>
              <a:rPr lang="fr-FR" sz="1100">
                <a:latin typeface="Arial" charset="0"/>
                <a:cs typeface="Arial" charset="0"/>
              </a:rPr>
              <a:t>: </a:t>
            </a:r>
            <a:r>
              <a:rPr lang="fr-FR" sz="1100">
                <a:latin typeface="Renault Group" pitchFamily="2" charset="0"/>
                <a:cs typeface="Arial" charset="0"/>
              </a:rPr>
              <a:t>assurer une communication et un dialogue partie-prenantes transparents et responsables </a:t>
            </a:r>
          </a:p>
          <a:p>
            <a:pPr eaLnBrk="1" hangingPunct="1">
              <a:spcAft>
                <a:spcPts val="0"/>
              </a:spcAft>
              <a:defRPr/>
            </a:pPr>
            <a:br>
              <a:rPr lang="fr-FR" sz="1100">
                <a:latin typeface="Arial" charset="0"/>
                <a:cs typeface="Arial" charset="0"/>
              </a:rPr>
            </a:br>
            <a:r>
              <a:rPr lang="fr-FR" sz="1100">
                <a:latin typeface="Renault Group Semibold" pitchFamily="2" charset="0"/>
                <a:cs typeface="Arial" charset="0"/>
              </a:rPr>
              <a:t>Les 4 domaines d’action prioritaires sont :</a:t>
            </a:r>
          </a:p>
          <a:p>
            <a:pPr eaLnBrk="1" hangingPunct="1">
              <a:spcAft>
                <a:spcPts val="300"/>
              </a:spcAft>
              <a:defRPr/>
            </a:pPr>
            <a:r>
              <a:rPr lang="fr-FR" sz="1100">
                <a:latin typeface="Renault Group" pitchFamily="2" charset="0"/>
                <a:cs typeface="Arial" charset="0"/>
              </a:rPr>
              <a:t>1. Changement climatique &amp; efficience énergétique. 	2. Ressources &amp; économie circulaire compétitive</a:t>
            </a:r>
          </a:p>
          <a:p>
            <a:pPr eaLnBrk="1" hangingPunct="1">
              <a:spcAft>
                <a:spcPts val="300"/>
              </a:spcAft>
              <a:defRPr/>
            </a:pPr>
            <a:r>
              <a:rPr lang="fr-FR" sz="1100">
                <a:latin typeface="Renault Group" pitchFamily="2" charset="0"/>
                <a:cs typeface="Arial" charset="0"/>
              </a:rPr>
              <a:t>3. Santé &amp; substances 			4. Biodiversité et écosystèmes</a:t>
            </a:r>
          </a:p>
        </p:txBody>
      </p:sp>
      <p:sp>
        <p:nvSpPr>
          <p:cNvPr id="10" name="Rectangle 10">
            <a:extLst>
              <a:ext uri="{FF2B5EF4-FFF2-40B4-BE49-F238E27FC236}">
                <a16:creationId xmlns:a16="http://schemas.microsoft.com/office/drawing/2014/main" id="{96D53A1A-3882-447A-80E3-4756791D674C}"/>
              </a:ext>
            </a:extLst>
          </p:cNvPr>
          <p:cNvSpPr>
            <a:spLocks noChangeArrowheads="1"/>
          </p:cNvSpPr>
          <p:nvPr userDrawn="1"/>
        </p:nvSpPr>
        <p:spPr bwMode="auto">
          <a:xfrm>
            <a:off x="252413" y="269678"/>
            <a:ext cx="10190162" cy="14453075"/>
          </a:xfrm>
          <a:prstGeom prst="rect">
            <a:avLst/>
          </a:prstGeom>
          <a:noFill/>
          <a:ln w="19050">
            <a:solidFill>
              <a:schemeClr val="tx1"/>
            </a:solidFill>
            <a:miter lim="800000"/>
            <a:headEnd/>
            <a:tailEnd/>
          </a:ln>
          <a:effectLst/>
        </p:spPr>
        <p:txBody>
          <a:bodyPr wrap="none" anchor="ctr"/>
          <a:lstStyle>
            <a:lvl1pPr defTabSz="1474788" eaLnBrk="0" hangingPunct="0">
              <a:spcBef>
                <a:spcPct val="20000"/>
              </a:spcBef>
              <a:buChar char="•"/>
              <a:defRPr sz="5200">
                <a:solidFill>
                  <a:schemeClr val="tx1"/>
                </a:solidFill>
                <a:latin typeface="Arial" charset="0"/>
                <a:cs typeface="Arial" charset="0"/>
              </a:defRPr>
            </a:lvl1pPr>
            <a:lvl2pPr marL="1198563" indent="-460375" defTabSz="1474788" eaLnBrk="0" hangingPunct="0">
              <a:spcBef>
                <a:spcPct val="20000"/>
              </a:spcBef>
              <a:buChar char="–"/>
              <a:defRPr sz="4500">
                <a:solidFill>
                  <a:schemeClr val="tx1"/>
                </a:solidFill>
                <a:latin typeface="Arial" charset="0"/>
                <a:cs typeface="Arial" charset="0"/>
              </a:defRPr>
            </a:lvl2pPr>
            <a:lvl3pPr marL="1844675" indent="-369888" defTabSz="1474788" eaLnBrk="0" hangingPunct="0">
              <a:spcBef>
                <a:spcPct val="20000"/>
              </a:spcBef>
              <a:buChar char="•"/>
              <a:defRPr sz="3900">
                <a:solidFill>
                  <a:schemeClr val="tx1"/>
                </a:solidFill>
                <a:latin typeface="Arial" charset="0"/>
                <a:cs typeface="Arial" charset="0"/>
              </a:defRPr>
            </a:lvl3pPr>
            <a:lvl4pPr marL="2581275" indent="-368300" defTabSz="1474788" eaLnBrk="0" hangingPunct="0">
              <a:spcBef>
                <a:spcPct val="20000"/>
              </a:spcBef>
              <a:buChar char="–"/>
              <a:defRPr sz="3200">
                <a:solidFill>
                  <a:schemeClr val="tx1"/>
                </a:solidFill>
                <a:latin typeface="Arial" charset="0"/>
                <a:cs typeface="Arial" charset="0"/>
              </a:defRPr>
            </a:lvl4pPr>
            <a:lvl5pPr marL="3319463" indent="-369888" defTabSz="1474788" eaLnBrk="0" hangingPunct="0">
              <a:spcBef>
                <a:spcPct val="20000"/>
              </a:spcBef>
              <a:buChar char="»"/>
              <a:defRPr sz="3200">
                <a:solidFill>
                  <a:schemeClr val="tx1"/>
                </a:solidFill>
                <a:latin typeface="Arial" charset="0"/>
                <a:cs typeface="Arial" charset="0"/>
              </a:defRPr>
            </a:lvl5pPr>
            <a:lvl6pPr marL="3776663" indent="-369888" defTabSz="1474788" eaLnBrk="0" fontAlgn="base" hangingPunct="0">
              <a:spcBef>
                <a:spcPct val="20000"/>
              </a:spcBef>
              <a:spcAft>
                <a:spcPct val="0"/>
              </a:spcAft>
              <a:buChar char="»"/>
              <a:defRPr sz="3200">
                <a:solidFill>
                  <a:schemeClr val="tx1"/>
                </a:solidFill>
                <a:latin typeface="Arial" charset="0"/>
                <a:cs typeface="Arial" charset="0"/>
              </a:defRPr>
            </a:lvl6pPr>
            <a:lvl7pPr marL="4233863" indent="-369888" defTabSz="1474788" eaLnBrk="0" fontAlgn="base" hangingPunct="0">
              <a:spcBef>
                <a:spcPct val="20000"/>
              </a:spcBef>
              <a:spcAft>
                <a:spcPct val="0"/>
              </a:spcAft>
              <a:buChar char="»"/>
              <a:defRPr sz="3200">
                <a:solidFill>
                  <a:schemeClr val="tx1"/>
                </a:solidFill>
                <a:latin typeface="Arial" charset="0"/>
                <a:cs typeface="Arial" charset="0"/>
              </a:defRPr>
            </a:lvl7pPr>
            <a:lvl8pPr marL="4691063" indent="-369888" defTabSz="1474788" eaLnBrk="0" fontAlgn="base" hangingPunct="0">
              <a:spcBef>
                <a:spcPct val="20000"/>
              </a:spcBef>
              <a:spcAft>
                <a:spcPct val="0"/>
              </a:spcAft>
              <a:buChar char="»"/>
              <a:defRPr sz="3200">
                <a:solidFill>
                  <a:schemeClr val="tx1"/>
                </a:solidFill>
                <a:latin typeface="Arial" charset="0"/>
                <a:cs typeface="Arial" charset="0"/>
              </a:defRPr>
            </a:lvl8pPr>
            <a:lvl9pPr marL="5148263" indent="-369888" defTabSz="1474788" eaLnBrk="0" fontAlgn="base" hangingPunct="0">
              <a:spcBef>
                <a:spcPct val="20000"/>
              </a:spcBef>
              <a:spcAft>
                <a:spcPct val="0"/>
              </a:spcAft>
              <a:buChar char="»"/>
              <a:defRPr sz="3200">
                <a:solidFill>
                  <a:schemeClr val="tx1"/>
                </a:solidFill>
                <a:latin typeface="Arial" charset="0"/>
                <a:cs typeface="Arial" charset="0"/>
              </a:defRPr>
            </a:lvl9pPr>
          </a:lstStyle>
          <a:p>
            <a:pPr algn="ctr" eaLnBrk="1" hangingPunct="1">
              <a:spcBef>
                <a:spcPct val="0"/>
              </a:spcBef>
              <a:buClr>
                <a:srgbClr val="FF9900"/>
              </a:buClr>
              <a:buFont typeface="Wingdings" pitchFamily="2" charset="2"/>
              <a:buChar char="§"/>
              <a:defRPr/>
            </a:pPr>
            <a:endParaRPr lang="fr-FR" altLang="fr-FR" sz="2900"/>
          </a:p>
        </p:txBody>
      </p:sp>
      <p:sp>
        <p:nvSpPr>
          <p:cNvPr id="11" name="Rectangle 5">
            <a:extLst>
              <a:ext uri="{FF2B5EF4-FFF2-40B4-BE49-F238E27FC236}">
                <a16:creationId xmlns:a16="http://schemas.microsoft.com/office/drawing/2014/main" id="{9E354EFD-9400-4E93-B38E-0F4CB377ED19}"/>
              </a:ext>
            </a:extLst>
          </p:cNvPr>
          <p:cNvSpPr>
            <a:spLocks noChangeArrowheads="1"/>
          </p:cNvSpPr>
          <p:nvPr userDrawn="1"/>
        </p:nvSpPr>
        <p:spPr bwMode="auto">
          <a:xfrm>
            <a:off x="9686925" y="13920460"/>
            <a:ext cx="755650" cy="802293"/>
          </a:xfrm>
          <a:prstGeom prst="rect">
            <a:avLst/>
          </a:prstGeom>
          <a:solidFill>
            <a:schemeClr val="tx1"/>
          </a:solidFill>
          <a:ln>
            <a:noFill/>
          </a:ln>
          <a:effectLst/>
        </p:spPr>
        <p:txBody>
          <a:bodyPr wrap="none" anchor="ctr"/>
          <a:lstStyle>
            <a:lvl1pPr eaLnBrk="0" hangingPunct="0">
              <a:spcBef>
                <a:spcPct val="20000"/>
              </a:spcBef>
              <a:buChar char="•"/>
              <a:defRPr sz="5200">
                <a:solidFill>
                  <a:schemeClr val="tx1"/>
                </a:solidFill>
                <a:latin typeface="Arial" charset="0"/>
                <a:cs typeface="Arial" charset="0"/>
              </a:defRPr>
            </a:lvl1pPr>
            <a:lvl2pPr marL="742950" indent="-285750" eaLnBrk="0" hangingPunct="0">
              <a:spcBef>
                <a:spcPct val="20000"/>
              </a:spcBef>
              <a:buChar char="–"/>
              <a:defRPr sz="4500">
                <a:solidFill>
                  <a:schemeClr val="tx1"/>
                </a:solidFill>
                <a:latin typeface="Arial" charset="0"/>
                <a:cs typeface="Arial" charset="0"/>
              </a:defRPr>
            </a:lvl2pPr>
            <a:lvl3pPr marL="1143000" indent="-228600" eaLnBrk="0" hangingPunct="0">
              <a:spcBef>
                <a:spcPct val="20000"/>
              </a:spcBef>
              <a:buChar char="•"/>
              <a:defRPr sz="3900">
                <a:solidFill>
                  <a:schemeClr val="tx1"/>
                </a:solidFill>
                <a:latin typeface="Arial" charset="0"/>
                <a:cs typeface="Arial" charset="0"/>
              </a:defRPr>
            </a:lvl3pPr>
            <a:lvl4pPr marL="1600200" indent="-228600" eaLnBrk="0" hangingPunct="0">
              <a:spcBef>
                <a:spcPct val="20000"/>
              </a:spcBef>
              <a:buChar char="–"/>
              <a:defRPr sz="3200">
                <a:solidFill>
                  <a:schemeClr val="tx1"/>
                </a:solidFill>
                <a:latin typeface="Arial" charset="0"/>
                <a:cs typeface="Arial" charset="0"/>
              </a:defRPr>
            </a:lvl4pPr>
            <a:lvl5pPr marL="2057400" indent="-228600" eaLnBrk="0" hangingPunct="0">
              <a:spcBef>
                <a:spcPct val="20000"/>
              </a:spcBef>
              <a:buChar char="»"/>
              <a:defRPr sz="3200">
                <a:solidFill>
                  <a:schemeClr val="tx1"/>
                </a:solidFill>
                <a:latin typeface="Arial" charset="0"/>
                <a:cs typeface="Arial" charset="0"/>
              </a:defRPr>
            </a:lvl5pPr>
            <a:lvl6pPr marL="2514600" indent="-228600" eaLnBrk="0" fontAlgn="base" hangingPunct="0">
              <a:spcBef>
                <a:spcPct val="20000"/>
              </a:spcBef>
              <a:spcAft>
                <a:spcPct val="0"/>
              </a:spcAft>
              <a:buChar char="»"/>
              <a:defRPr sz="3200">
                <a:solidFill>
                  <a:schemeClr val="tx1"/>
                </a:solidFill>
                <a:latin typeface="Arial" charset="0"/>
                <a:cs typeface="Arial" charset="0"/>
              </a:defRPr>
            </a:lvl6pPr>
            <a:lvl7pPr marL="2971800" indent="-228600" eaLnBrk="0" fontAlgn="base" hangingPunct="0">
              <a:spcBef>
                <a:spcPct val="20000"/>
              </a:spcBef>
              <a:spcAft>
                <a:spcPct val="0"/>
              </a:spcAft>
              <a:buChar char="»"/>
              <a:defRPr sz="3200">
                <a:solidFill>
                  <a:schemeClr val="tx1"/>
                </a:solidFill>
                <a:latin typeface="Arial" charset="0"/>
                <a:cs typeface="Arial" charset="0"/>
              </a:defRPr>
            </a:lvl7pPr>
            <a:lvl8pPr marL="3429000" indent="-228600" eaLnBrk="0" fontAlgn="base" hangingPunct="0">
              <a:spcBef>
                <a:spcPct val="20000"/>
              </a:spcBef>
              <a:spcAft>
                <a:spcPct val="0"/>
              </a:spcAft>
              <a:buChar char="»"/>
              <a:defRPr sz="3200">
                <a:solidFill>
                  <a:schemeClr val="tx1"/>
                </a:solidFill>
                <a:latin typeface="Arial" charset="0"/>
                <a:cs typeface="Arial" charset="0"/>
              </a:defRPr>
            </a:lvl8pPr>
            <a:lvl9pPr marL="3886200" indent="-228600" eaLnBrk="0" fontAlgn="base" hangingPunct="0">
              <a:spcBef>
                <a:spcPct val="20000"/>
              </a:spcBef>
              <a:spcAft>
                <a:spcPct val="0"/>
              </a:spcAft>
              <a:buChar char="»"/>
              <a:defRPr sz="3200">
                <a:solidFill>
                  <a:schemeClr val="tx1"/>
                </a:solidFill>
                <a:latin typeface="Arial" charset="0"/>
                <a:cs typeface="Arial" charset="0"/>
              </a:defRPr>
            </a:lvl9pPr>
          </a:lstStyle>
          <a:p>
            <a:pPr eaLnBrk="1" hangingPunct="1">
              <a:spcBef>
                <a:spcPct val="0"/>
              </a:spcBef>
              <a:buFontTx/>
              <a:buNone/>
              <a:defRPr/>
            </a:pPr>
            <a:endParaRPr lang="fr-FR" altLang="fr-FR" sz="2900"/>
          </a:p>
        </p:txBody>
      </p:sp>
      <p:sp>
        <p:nvSpPr>
          <p:cNvPr id="12" name="AutoShape 6">
            <a:extLst>
              <a:ext uri="{FF2B5EF4-FFF2-40B4-BE49-F238E27FC236}">
                <a16:creationId xmlns:a16="http://schemas.microsoft.com/office/drawing/2014/main" id="{BAB5E789-76B1-4C73-8E81-248BA05F8306}"/>
              </a:ext>
            </a:extLst>
          </p:cNvPr>
          <p:cNvSpPr>
            <a:spLocks noChangeArrowheads="1"/>
          </p:cNvSpPr>
          <p:nvPr userDrawn="1"/>
        </p:nvSpPr>
        <p:spPr bwMode="auto">
          <a:xfrm flipH="1">
            <a:off x="9585327" y="13837871"/>
            <a:ext cx="936625" cy="994439"/>
          </a:xfrm>
          <a:prstGeom prst="rtTriangle">
            <a:avLst/>
          </a:prstGeom>
          <a:solidFill>
            <a:schemeClr val="bg1"/>
          </a:solidFill>
          <a:ln>
            <a:noFill/>
          </a:ln>
          <a:effectLst/>
        </p:spPr>
        <p:txBody>
          <a:bodyPr wrap="none" anchor="ctr"/>
          <a:lstStyle>
            <a:lvl1pPr eaLnBrk="0" hangingPunct="0">
              <a:spcBef>
                <a:spcPct val="20000"/>
              </a:spcBef>
              <a:buChar char="•"/>
              <a:defRPr sz="5200">
                <a:solidFill>
                  <a:schemeClr val="tx1"/>
                </a:solidFill>
                <a:latin typeface="Arial" charset="0"/>
                <a:cs typeface="Arial" charset="0"/>
              </a:defRPr>
            </a:lvl1pPr>
            <a:lvl2pPr marL="742950" indent="-285750" eaLnBrk="0" hangingPunct="0">
              <a:spcBef>
                <a:spcPct val="20000"/>
              </a:spcBef>
              <a:buChar char="–"/>
              <a:defRPr sz="4500">
                <a:solidFill>
                  <a:schemeClr val="tx1"/>
                </a:solidFill>
                <a:latin typeface="Arial" charset="0"/>
                <a:cs typeface="Arial" charset="0"/>
              </a:defRPr>
            </a:lvl2pPr>
            <a:lvl3pPr marL="1143000" indent="-228600" eaLnBrk="0" hangingPunct="0">
              <a:spcBef>
                <a:spcPct val="20000"/>
              </a:spcBef>
              <a:buChar char="•"/>
              <a:defRPr sz="3900">
                <a:solidFill>
                  <a:schemeClr val="tx1"/>
                </a:solidFill>
                <a:latin typeface="Arial" charset="0"/>
                <a:cs typeface="Arial" charset="0"/>
              </a:defRPr>
            </a:lvl3pPr>
            <a:lvl4pPr marL="1600200" indent="-228600" eaLnBrk="0" hangingPunct="0">
              <a:spcBef>
                <a:spcPct val="20000"/>
              </a:spcBef>
              <a:buChar char="–"/>
              <a:defRPr sz="3200">
                <a:solidFill>
                  <a:schemeClr val="tx1"/>
                </a:solidFill>
                <a:latin typeface="Arial" charset="0"/>
                <a:cs typeface="Arial" charset="0"/>
              </a:defRPr>
            </a:lvl4pPr>
            <a:lvl5pPr marL="2057400" indent="-228600" eaLnBrk="0" hangingPunct="0">
              <a:spcBef>
                <a:spcPct val="20000"/>
              </a:spcBef>
              <a:buChar char="»"/>
              <a:defRPr sz="3200">
                <a:solidFill>
                  <a:schemeClr val="tx1"/>
                </a:solidFill>
                <a:latin typeface="Arial" charset="0"/>
                <a:cs typeface="Arial" charset="0"/>
              </a:defRPr>
            </a:lvl5pPr>
            <a:lvl6pPr marL="2514600" indent="-228600" eaLnBrk="0" fontAlgn="base" hangingPunct="0">
              <a:spcBef>
                <a:spcPct val="20000"/>
              </a:spcBef>
              <a:spcAft>
                <a:spcPct val="0"/>
              </a:spcAft>
              <a:buChar char="»"/>
              <a:defRPr sz="3200">
                <a:solidFill>
                  <a:schemeClr val="tx1"/>
                </a:solidFill>
                <a:latin typeface="Arial" charset="0"/>
                <a:cs typeface="Arial" charset="0"/>
              </a:defRPr>
            </a:lvl6pPr>
            <a:lvl7pPr marL="2971800" indent="-228600" eaLnBrk="0" fontAlgn="base" hangingPunct="0">
              <a:spcBef>
                <a:spcPct val="20000"/>
              </a:spcBef>
              <a:spcAft>
                <a:spcPct val="0"/>
              </a:spcAft>
              <a:buChar char="»"/>
              <a:defRPr sz="3200">
                <a:solidFill>
                  <a:schemeClr val="tx1"/>
                </a:solidFill>
                <a:latin typeface="Arial" charset="0"/>
                <a:cs typeface="Arial" charset="0"/>
              </a:defRPr>
            </a:lvl7pPr>
            <a:lvl8pPr marL="3429000" indent="-228600" eaLnBrk="0" fontAlgn="base" hangingPunct="0">
              <a:spcBef>
                <a:spcPct val="20000"/>
              </a:spcBef>
              <a:spcAft>
                <a:spcPct val="0"/>
              </a:spcAft>
              <a:buChar char="»"/>
              <a:defRPr sz="3200">
                <a:solidFill>
                  <a:schemeClr val="tx1"/>
                </a:solidFill>
                <a:latin typeface="Arial" charset="0"/>
                <a:cs typeface="Arial" charset="0"/>
              </a:defRPr>
            </a:lvl8pPr>
            <a:lvl9pPr marL="3886200" indent="-228600" eaLnBrk="0" fontAlgn="base" hangingPunct="0">
              <a:spcBef>
                <a:spcPct val="20000"/>
              </a:spcBef>
              <a:spcAft>
                <a:spcPct val="0"/>
              </a:spcAft>
              <a:buChar char="»"/>
              <a:defRPr sz="3200">
                <a:solidFill>
                  <a:schemeClr val="tx1"/>
                </a:solidFill>
                <a:latin typeface="Arial" charset="0"/>
                <a:cs typeface="Arial" charset="0"/>
              </a:defRPr>
            </a:lvl9pPr>
          </a:lstStyle>
          <a:p>
            <a:pPr eaLnBrk="1" hangingPunct="1">
              <a:spcBef>
                <a:spcPct val="0"/>
              </a:spcBef>
              <a:buFontTx/>
              <a:buNone/>
              <a:defRPr/>
            </a:pPr>
            <a:endParaRPr lang="fr-FR" altLang="fr-FR" sz="2900"/>
          </a:p>
        </p:txBody>
      </p:sp>
      <p:sp>
        <p:nvSpPr>
          <p:cNvPr id="1031" name="MSIPCMContentMarking" descr="{&quot;HashCode&quot;:-424964394,&quot;Placement&quot;:&quot;Footer&quot;,&quot;Top&quot;:1171.12817,&quot;Left&quot;:756.774353,&quot;SlideWidth&quot;:842,&quot;SlideHeight&quot;:1190}">
            <a:extLst>
              <a:ext uri="{FF2B5EF4-FFF2-40B4-BE49-F238E27FC236}">
                <a16:creationId xmlns:a16="http://schemas.microsoft.com/office/drawing/2014/main" id="{23122C3A-EF3E-4F6C-87C7-2B7BD36B878B}"/>
              </a:ext>
            </a:extLst>
          </p:cNvPr>
          <p:cNvSpPr txBox="1">
            <a:spLocks noChangeArrowheads="1"/>
          </p:cNvSpPr>
          <p:nvPr userDrawn="1"/>
        </p:nvSpPr>
        <p:spPr bwMode="auto">
          <a:xfrm>
            <a:off x="9610727" y="15846720"/>
            <a:ext cx="1082675" cy="153888"/>
          </a:xfrm>
          <a:prstGeom prst="rect">
            <a:avLst/>
          </a:prstGeom>
          <a:noFill/>
          <a:ln>
            <a:noFill/>
          </a:ln>
        </p:spPr>
        <p:txBody>
          <a:bodyPr lIns="0" tIns="0" rIns="0" bIns="0" anchor="ctr" anchorCtr="1">
            <a:spAutoFit/>
          </a:bodyPr>
          <a:lstStyle>
            <a:lvl1pPr>
              <a:defRPr sz="2900">
                <a:solidFill>
                  <a:schemeClr val="tx1"/>
                </a:solidFill>
                <a:latin typeface="Arial" panose="020B0604020202020204" pitchFamily="34" charset="0"/>
                <a:cs typeface="Arial" panose="020B0604020202020204" pitchFamily="34" charset="0"/>
              </a:defRPr>
            </a:lvl1pPr>
            <a:lvl2pPr marL="742950" indent="-285750">
              <a:defRPr sz="2900">
                <a:solidFill>
                  <a:schemeClr val="tx1"/>
                </a:solidFill>
                <a:latin typeface="Arial" panose="020B0604020202020204" pitchFamily="34" charset="0"/>
                <a:cs typeface="Arial" panose="020B0604020202020204" pitchFamily="34" charset="0"/>
              </a:defRPr>
            </a:lvl2pPr>
            <a:lvl3pPr marL="1143000" indent="-228600">
              <a:defRPr sz="2900">
                <a:solidFill>
                  <a:schemeClr val="tx1"/>
                </a:solidFill>
                <a:latin typeface="Arial" panose="020B0604020202020204" pitchFamily="34" charset="0"/>
                <a:cs typeface="Arial" panose="020B0604020202020204" pitchFamily="34" charset="0"/>
              </a:defRPr>
            </a:lvl3pPr>
            <a:lvl4pPr marL="1600200" indent="-228600">
              <a:defRPr sz="2900">
                <a:solidFill>
                  <a:schemeClr val="tx1"/>
                </a:solidFill>
                <a:latin typeface="Arial" panose="020B0604020202020204" pitchFamily="34" charset="0"/>
                <a:cs typeface="Arial" panose="020B0604020202020204" pitchFamily="34" charset="0"/>
              </a:defRPr>
            </a:lvl4pPr>
            <a:lvl5pPr marL="2057400" indent="-228600">
              <a:defRPr sz="2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9pPr>
          </a:lstStyle>
          <a:p>
            <a:pPr algn="r">
              <a:defRPr/>
            </a:pPr>
            <a:r>
              <a:rPr lang="fr-FR" altLang="fr-FR" sz="1000">
                <a:solidFill>
                  <a:srgbClr val="000000"/>
                </a:solidFill>
              </a:rPr>
              <a:t>Confidential C</a:t>
            </a:r>
          </a:p>
        </p:txBody>
      </p:sp>
      <p:sp>
        <p:nvSpPr>
          <p:cNvPr id="1032" name="ZoneTexte 1">
            <a:extLst>
              <a:ext uri="{FF2B5EF4-FFF2-40B4-BE49-F238E27FC236}">
                <a16:creationId xmlns:a16="http://schemas.microsoft.com/office/drawing/2014/main" id="{AC43FAF4-A27C-4345-BC3E-B4374D03AFE7}"/>
              </a:ext>
            </a:extLst>
          </p:cNvPr>
          <p:cNvSpPr txBox="1">
            <a:spLocks noChangeArrowheads="1"/>
          </p:cNvSpPr>
          <p:nvPr userDrawn="1"/>
        </p:nvSpPr>
        <p:spPr bwMode="auto">
          <a:xfrm rot="-5400000">
            <a:off x="7616167" y="10420109"/>
            <a:ext cx="5811569" cy="231775"/>
          </a:xfrm>
          <a:prstGeom prst="rect">
            <a:avLst/>
          </a:prstGeom>
          <a:noFill/>
          <a:ln>
            <a:noFill/>
          </a:ln>
        </p:spPr>
        <p:txBody>
          <a:bodyPr>
            <a:spAutoFit/>
          </a:bodyPr>
          <a:lstStyle>
            <a:lvl1pPr>
              <a:defRPr sz="2900">
                <a:solidFill>
                  <a:schemeClr val="tx1"/>
                </a:solidFill>
                <a:latin typeface="Arial" panose="020B0604020202020204" pitchFamily="34" charset="0"/>
                <a:cs typeface="Arial" panose="020B0604020202020204" pitchFamily="34" charset="0"/>
              </a:defRPr>
            </a:lvl1pPr>
            <a:lvl2pPr marL="742950" indent="-285750">
              <a:defRPr sz="2900">
                <a:solidFill>
                  <a:schemeClr val="tx1"/>
                </a:solidFill>
                <a:latin typeface="Arial" panose="020B0604020202020204" pitchFamily="34" charset="0"/>
                <a:cs typeface="Arial" panose="020B0604020202020204" pitchFamily="34" charset="0"/>
              </a:defRPr>
            </a:lvl2pPr>
            <a:lvl3pPr marL="1143000" indent="-228600">
              <a:defRPr sz="2900">
                <a:solidFill>
                  <a:schemeClr val="tx1"/>
                </a:solidFill>
                <a:latin typeface="Arial" panose="020B0604020202020204" pitchFamily="34" charset="0"/>
                <a:cs typeface="Arial" panose="020B0604020202020204" pitchFamily="34" charset="0"/>
              </a:defRPr>
            </a:lvl3pPr>
            <a:lvl4pPr marL="1600200" indent="-228600">
              <a:defRPr sz="2900">
                <a:solidFill>
                  <a:schemeClr val="tx1"/>
                </a:solidFill>
                <a:latin typeface="Arial" panose="020B0604020202020204" pitchFamily="34" charset="0"/>
                <a:cs typeface="Arial" panose="020B0604020202020204" pitchFamily="34" charset="0"/>
              </a:defRPr>
            </a:lvl4pPr>
            <a:lvl5pPr marL="2057400" indent="-228600">
              <a:defRPr sz="2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9pPr>
          </a:lstStyle>
          <a:p>
            <a:pPr>
              <a:defRPr/>
            </a:pPr>
            <a:r>
              <a:rPr lang="fr-FR" altLang="fr-FR" sz="900" i="1">
                <a:latin typeface="Renault Group" pitchFamily="2" charset="0"/>
              </a:rPr>
              <a:t>RPIFENVIR20220061 - Direction HSEE – 18/08/2022</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1474788" rtl="0" eaLnBrk="0" fontAlgn="base" hangingPunct="0">
        <a:spcBef>
          <a:spcPct val="0"/>
        </a:spcBef>
        <a:spcAft>
          <a:spcPct val="0"/>
        </a:spcAft>
        <a:defRPr sz="7100">
          <a:solidFill>
            <a:schemeClr val="tx2"/>
          </a:solidFill>
          <a:latin typeface="+mj-lt"/>
          <a:ea typeface="+mj-ea"/>
          <a:cs typeface="+mj-cs"/>
        </a:defRPr>
      </a:lvl1pPr>
      <a:lvl2pPr algn="ctr" defTabSz="1474788" rtl="0" eaLnBrk="0" fontAlgn="base" hangingPunct="0">
        <a:spcBef>
          <a:spcPct val="0"/>
        </a:spcBef>
        <a:spcAft>
          <a:spcPct val="0"/>
        </a:spcAft>
        <a:defRPr sz="7100">
          <a:solidFill>
            <a:schemeClr val="tx2"/>
          </a:solidFill>
          <a:latin typeface="Arial" charset="0"/>
          <a:cs typeface="Arial" charset="0"/>
        </a:defRPr>
      </a:lvl2pPr>
      <a:lvl3pPr algn="ctr" defTabSz="1474788" rtl="0" eaLnBrk="0" fontAlgn="base" hangingPunct="0">
        <a:spcBef>
          <a:spcPct val="0"/>
        </a:spcBef>
        <a:spcAft>
          <a:spcPct val="0"/>
        </a:spcAft>
        <a:defRPr sz="7100">
          <a:solidFill>
            <a:schemeClr val="tx2"/>
          </a:solidFill>
          <a:latin typeface="Arial" charset="0"/>
          <a:cs typeface="Arial" charset="0"/>
        </a:defRPr>
      </a:lvl3pPr>
      <a:lvl4pPr algn="ctr" defTabSz="1474788" rtl="0" eaLnBrk="0" fontAlgn="base" hangingPunct="0">
        <a:spcBef>
          <a:spcPct val="0"/>
        </a:spcBef>
        <a:spcAft>
          <a:spcPct val="0"/>
        </a:spcAft>
        <a:defRPr sz="7100">
          <a:solidFill>
            <a:schemeClr val="tx2"/>
          </a:solidFill>
          <a:latin typeface="Arial" charset="0"/>
          <a:cs typeface="Arial" charset="0"/>
        </a:defRPr>
      </a:lvl4pPr>
      <a:lvl5pPr algn="ctr" defTabSz="1474788" rtl="0" eaLnBrk="0" fontAlgn="base" hangingPunct="0">
        <a:spcBef>
          <a:spcPct val="0"/>
        </a:spcBef>
        <a:spcAft>
          <a:spcPct val="0"/>
        </a:spcAft>
        <a:defRPr sz="7100">
          <a:solidFill>
            <a:schemeClr val="tx2"/>
          </a:solidFill>
          <a:latin typeface="Arial" charset="0"/>
          <a:cs typeface="Arial" charset="0"/>
        </a:defRPr>
      </a:lvl5pPr>
      <a:lvl6pPr marL="457200" algn="ctr" defTabSz="1474788" rtl="0" fontAlgn="base">
        <a:spcBef>
          <a:spcPct val="0"/>
        </a:spcBef>
        <a:spcAft>
          <a:spcPct val="0"/>
        </a:spcAft>
        <a:defRPr sz="7100">
          <a:solidFill>
            <a:schemeClr val="tx2"/>
          </a:solidFill>
          <a:latin typeface="Arial" charset="0"/>
          <a:cs typeface="Arial" charset="0"/>
        </a:defRPr>
      </a:lvl6pPr>
      <a:lvl7pPr marL="914400" algn="ctr" defTabSz="1474788" rtl="0" fontAlgn="base">
        <a:spcBef>
          <a:spcPct val="0"/>
        </a:spcBef>
        <a:spcAft>
          <a:spcPct val="0"/>
        </a:spcAft>
        <a:defRPr sz="7100">
          <a:solidFill>
            <a:schemeClr val="tx2"/>
          </a:solidFill>
          <a:latin typeface="Arial" charset="0"/>
          <a:cs typeface="Arial" charset="0"/>
        </a:defRPr>
      </a:lvl7pPr>
      <a:lvl8pPr marL="1371600" algn="ctr" defTabSz="1474788" rtl="0" fontAlgn="base">
        <a:spcBef>
          <a:spcPct val="0"/>
        </a:spcBef>
        <a:spcAft>
          <a:spcPct val="0"/>
        </a:spcAft>
        <a:defRPr sz="7100">
          <a:solidFill>
            <a:schemeClr val="tx2"/>
          </a:solidFill>
          <a:latin typeface="Arial" charset="0"/>
          <a:cs typeface="Arial" charset="0"/>
        </a:defRPr>
      </a:lvl8pPr>
      <a:lvl9pPr marL="1828800" algn="ctr" defTabSz="1474788" rtl="0" fontAlgn="base">
        <a:spcBef>
          <a:spcPct val="0"/>
        </a:spcBef>
        <a:spcAft>
          <a:spcPct val="0"/>
        </a:spcAft>
        <a:defRPr sz="7100">
          <a:solidFill>
            <a:schemeClr val="tx2"/>
          </a:solidFill>
          <a:latin typeface="Arial" charset="0"/>
          <a:cs typeface="Arial" charset="0"/>
        </a:defRPr>
      </a:lvl9pPr>
    </p:titleStyle>
    <p:bodyStyle>
      <a:lvl1pPr marL="552450" indent="-552450" algn="l" defTabSz="1474788" rtl="0" eaLnBrk="0" fontAlgn="base" hangingPunct="0">
        <a:spcBef>
          <a:spcPct val="20000"/>
        </a:spcBef>
        <a:spcAft>
          <a:spcPct val="0"/>
        </a:spcAft>
        <a:buChar char="•"/>
        <a:defRPr sz="5200">
          <a:solidFill>
            <a:schemeClr val="tx1"/>
          </a:solidFill>
          <a:latin typeface="+mn-lt"/>
          <a:ea typeface="+mn-ea"/>
          <a:cs typeface="+mn-cs"/>
        </a:defRPr>
      </a:lvl1pPr>
      <a:lvl2pPr marL="1198563" indent="-460375" algn="l" defTabSz="1474788" rtl="0" eaLnBrk="0" fontAlgn="base" hangingPunct="0">
        <a:spcBef>
          <a:spcPct val="20000"/>
        </a:spcBef>
        <a:spcAft>
          <a:spcPct val="0"/>
        </a:spcAft>
        <a:buChar char="–"/>
        <a:defRPr sz="4500">
          <a:solidFill>
            <a:schemeClr val="tx1"/>
          </a:solidFill>
          <a:latin typeface="+mn-lt"/>
          <a:cs typeface="+mn-cs"/>
        </a:defRPr>
      </a:lvl2pPr>
      <a:lvl3pPr marL="1844675" indent="-369888" algn="l" defTabSz="1474788" rtl="0" eaLnBrk="0" fontAlgn="base" hangingPunct="0">
        <a:spcBef>
          <a:spcPct val="20000"/>
        </a:spcBef>
        <a:spcAft>
          <a:spcPct val="0"/>
        </a:spcAft>
        <a:buChar char="•"/>
        <a:defRPr sz="3900">
          <a:solidFill>
            <a:schemeClr val="tx1"/>
          </a:solidFill>
          <a:latin typeface="+mn-lt"/>
          <a:cs typeface="+mn-cs"/>
        </a:defRPr>
      </a:lvl3pPr>
      <a:lvl4pPr marL="2581275" indent="-368300" algn="l" defTabSz="1474788" rtl="0" eaLnBrk="0" fontAlgn="base" hangingPunct="0">
        <a:spcBef>
          <a:spcPct val="20000"/>
        </a:spcBef>
        <a:spcAft>
          <a:spcPct val="0"/>
        </a:spcAft>
        <a:buChar char="–"/>
        <a:defRPr sz="3200">
          <a:solidFill>
            <a:schemeClr val="tx1"/>
          </a:solidFill>
          <a:latin typeface="+mn-lt"/>
          <a:cs typeface="+mn-cs"/>
        </a:defRPr>
      </a:lvl4pPr>
      <a:lvl5pPr marL="3319463" indent="-369888" algn="l" defTabSz="1474788" rtl="0" eaLnBrk="0" fontAlgn="base" hangingPunct="0">
        <a:spcBef>
          <a:spcPct val="20000"/>
        </a:spcBef>
        <a:spcAft>
          <a:spcPct val="0"/>
        </a:spcAft>
        <a:buChar char="»"/>
        <a:defRPr sz="3200">
          <a:solidFill>
            <a:schemeClr val="tx1"/>
          </a:solidFill>
          <a:latin typeface="+mn-lt"/>
          <a:cs typeface="+mn-cs"/>
        </a:defRPr>
      </a:lvl5pPr>
      <a:lvl6pPr marL="3776663" indent="-369888" algn="l" defTabSz="1474788" rtl="0" fontAlgn="base">
        <a:spcBef>
          <a:spcPct val="20000"/>
        </a:spcBef>
        <a:spcAft>
          <a:spcPct val="0"/>
        </a:spcAft>
        <a:buChar char="»"/>
        <a:defRPr sz="3200">
          <a:solidFill>
            <a:schemeClr val="tx1"/>
          </a:solidFill>
          <a:latin typeface="+mn-lt"/>
          <a:cs typeface="+mn-cs"/>
        </a:defRPr>
      </a:lvl6pPr>
      <a:lvl7pPr marL="4233863" indent="-369888" algn="l" defTabSz="1474788" rtl="0" fontAlgn="base">
        <a:spcBef>
          <a:spcPct val="20000"/>
        </a:spcBef>
        <a:spcAft>
          <a:spcPct val="0"/>
        </a:spcAft>
        <a:buChar char="»"/>
        <a:defRPr sz="3200">
          <a:solidFill>
            <a:schemeClr val="tx1"/>
          </a:solidFill>
          <a:latin typeface="+mn-lt"/>
          <a:cs typeface="+mn-cs"/>
        </a:defRPr>
      </a:lvl7pPr>
      <a:lvl8pPr marL="4691063" indent="-369888" algn="l" defTabSz="1474788" rtl="0" fontAlgn="base">
        <a:spcBef>
          <a:spcPct val="20000"/>
        </a:spcBef>
        <a:spcAft>
          <a:spcPct val="0"/>
        </a:spcAft>
        <a:buChar char="»"/>
        <a:defRPr sz="3200">
          <a:solidFill>
            <a:schemeClr val="tx1"/>
          </a:solidFill>
          <a:latin typeface="+mn-lt"/>
          <a:cs typeface="+mn-cs"/>
        </a:defRPr>
      </a:lvl8pPr>
      <a:lvl9pPr marL="5148263" indent="-369888" algn="l" defTabSz="1474788" rtl="0" fontAlgn="base">
        <a:spcBef>
          <a:spcPct val="20000"/>
        </a:spcBef>
        <a:spcAft>
          <a:spcPct val="0"/>
        </a:spcAft>
        <a:buChar char="»"/>
        <a:defRPr sz="32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Image 2" descr="Une image contenant texte, clipart, arts de la table, assiette&#10;&#10;Description générée automatiquement">
            <a:extLst>
              <a:ext uri="{FF2B5EF4-FFF2-40B4-BE49-F238E27FC236}">
                <a16:creationId xmlns:a16="http://schemas.microsoft.com/office/drawing/2014/main" id="{05D7AE43-4FCA-43E2-A8AB-344CD3204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323" y="423914"/>
            <a:ext cx="1443111" cy="652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7" name="Text Box 69">
            <a:extLst>
              <a:ext uri="{FF2B5EF4-FFF2-40B4-BE49-F238E27FC236}">
                <a16:creationId xmlns:a16="http://schemas.microsoft.com/office/drawing/2014/main" id="{FAA896C8-DB2F-4E5E-976A-FD26B962CB02}"/>
              </a:ext>
            </a:extLst>
          </p:cNvPr>
          <p:cNvSpPr txBox="1">
            <a:spLocks noChangeArrowheads="1"/>
          </p:cNvSpPr>
          <p:nvPr/>
        </p:nvSpPr>
        <p:spPr bwMode="auto">
          <a:xfrm>
            <a:off x="1408460" y="3407925"/>
            <a:ext cx="8923151" cy="7217360"/>
          </a:xfrm>
          <a:prstGeom prst="rect">
            <a:avLst/>
          </a:prstGeom>
          <a:noFill/>
          <a:ln>
            <a:noFill/>
          </a:ln>
          <a:effectLst/>
        </p:spPr>
        <p:txBody>
          <a:bodyPr wrap="square" lIns="91440" tIns="45720" rIns="91440" bIns="45720" anchor="t">
            <a:spAutoFit/>
          </a:bodyPr>
          <a:lstStyle>
            <a:lvl1pPr defTabSz="1474788">
              <a:defRPr>
                <a:solidFill>
                  <a:schemeClr val="tx1"/>
                </a:solidFill>
                <a:latin typeface="Arial" charset="0"/>
                <a:cs typeface="Arial" charset="0"/>
              </a:defRPr>
            </a:lvl1pPr>
            <a:lvl2pPr defTabSz="1474788">
              <a:defRPr>
                <a:solidFill>
                  <a:schemeClr val="tx1"/>
                </a:solidFill>
                <a:latin typeface="Arial" charset="0"/>
                <a:cs typeface="Arial" charset="0"/>
              </a:defRPr>
            </a:lvl2pPr>
            <a:lvl3pPr defTabSz="1474788">
              <a:defRPr>
                <a:solidFill>
                  <a:schemeClr val="tx1"/>
                </a:solidFill>
                <a:latin typeface="Arial" charset="0"/>
                <a:cs typeface="Arial" charset="0"/>
              </a:defRPr>
            </a:lvl3pPr>
            <a:lvl4pPr defTabSz="1474788">
              <a:defRPr>
                <a:solidFill>
                  <a:schemeClr val="tx1"/>
                </a:solidFill>
                <a:latin typeface="Arial" charset="0"/>
                <a:cs typeface="Arial" charset="0"/>
              </a:defRPr>
            </a:lvl4pPr>
            <a:lvl5pPr defTabSz="1474788">
              <a:defRPr>
                <a:solidFill>
                  <a:schemeClr val="tx1"/>
                </a:solidFill>
                <a:latin typeface="Arial" charset="0"/>
                <a:cs typeface="Arial" charset="0"/>
              </a:defRPr>
            </a:lvl5pPr>
            <a:lvl6pPr defTabSz="1474788" fontAlgn="base">
              <a:spcBef>
                <a:spcPct val="0"/>
              </a:spcBef>
              <a:spcAft>
                <a:spcPct val="0"/>
              </a:spcAft>
              <a:defRPr>
                <a:solidFill>
                  <a:schemeClr val="tx1"/>
                </a:solidFill>
                <a:latin typeface="Arial" charset="0"/>
                <a:cs typeface="Arial" charset="0"/>
              </a:defRPr>
            </a:lvl6pPr>
            <a:lvl7pPr defTabSz="1474788" fontAlgn="base">
              <a:spcBef>
                <a:spcPct val="0"/>
              </a:spcBef>
              <a:spcAft>
                <a:spcPct val="0"/>
              </a:spcAft>
              <a:defRPr>
                <a:solidFill>
                  <a:schemeClr val="tx1"/>
                </a:solidFill>
                <a:latin typeface="Arial" charset="0"/>
                <a:cs typeface="Arial" charset="0"/>
              </a:defRPr>
            </a:lvl7pPr>
            <a:lvl8pPr defTabSz="1474788" fontAlgn="base">
              <a:spcBef>
                <a:spcPct val="0"/>
              </a:spcBef>
              <a:spcAft>
                <a:spcPct val="0"/>
              </a:spcAft>
              <a:defRPr>
                <a:solidFill>
                  <a:schemeClr val="tx1"/>
                </a:solidFill>
                <a:latin typeface="Arial" charset="0"/>
                <a:cs typeface="Arial" charset="0"/>
              </a:defRPr>
            </a:lvl8pPr>
            <a:lvl9pPr defTabSz="1474788" fontAlgn="base">
              <a:spcBef>
                <a:spcPct val="0"/>
              </a:spcBef>
              <a:spcAft>
                <a:spcPct val="0"/>
              </a:spcAft>
              <a:defRPr>
                <a:solidFill>
                  <a:schemeClr val="tx1"/>
                </a:solidFill>
                <a:latin typeface="Arial" charset="0"/>
                <a:cs typeface="Arial" charset="0"/>
              </a:defRPr>
            </a:lvl9pPr>
          </a:lstStyle>
          <a:p>
            <a:pPr eaLnBrk="1" hangingPunct="1">
              <a:defRPr/>
            </a:pPr>
            <a:r>
              <a:rPr lang="fr-FR" sz="1400" b="1">
                <a:latin typeface="Renault Group" pitchFamily="2" charset="0"/>
              </a:rPr>
              <a:t>En cohérence avec la politique environnementale de Renault Group,</a:t>
            </a:r>
            <a:r>
              <a:rPr lang="fr-FR" sz="1400" b="1">
                <a:solidFill>
                  <a:srgbClr val="FF0000"/>
                </a:solidFill>
                <a:latin typeface="Renault Group" pitchFamily="2" charset="0"/>
              </a:rPr>
              <a:t> </a:t>
            </a:r>
            <a:r>
              <a:rPr lang="fr-FR" sz="1400" b="1">
                <a:latin typeface="Renault Group" pitchFamily="2" charset="0"/>
              </a:rPr>
              <a:t>le site SOMACA s’engage à :</a:t>
            </a:r>
          </a:p>
          <a:p>
            <a:pPr eaLnBrk="1" hangingPunct="1">
              <a:defRPr/>
            </a:pPr>
            <a:endParaRPr lang="fr-FR" sz="1400">
              <a:latin typeface="Renault Group" pitchFamily="2" charset="0"/>
            </a:endParaRPr>
          </a:p>
          <a:p>
            <a:pPr marL="285750" indent="-285750" eaLnBrk="1" hangingPunct="1">
              <a:buClr>
                <a:srgbClr val="00CC00"/>
              </a:buClr>
              <a:buFont typeface="Wingdings" panose="05000000000000000000" pitchFamily="2" charset="2"/>
              <a:buChar char="q"/>
              <a:defRPr/>
            </a:pPr>
            <a:r>
              <a:rPr lang="fr-FR" sz="1400" b="1">
                <a:latin typeface="Renault Group" pitchFamily="2" charset="0"/>
              </a:rPr>
              <a:t>Prévenir et réduire </a:t>
            </a:r>
            <a:r>
              <a:rPr lang="fr-FR" sz="1400">
                <a:latin typeface="Renault Group" pitchFamily="2" charset="0"/>
              </a:rPr>
              <a:t>en continu l’empreinte environnementale et les impacts sanitaires de nos activités de </a:t>
            </a:r>
            <a:r>
              <a:rPr lang="fr-FR" sz="1400">
                <a:solidFill>
                  <a:srgbClr val="7030A0"/>
                </a:solidFill>
                <a:latin typeface="Renault Group" pitchFamily="2" charset="0"/>
              </a:rPr>
              <a:t> </a:t>
            </a:r>
            <a:r>
              <a:rPr lang="fr-FR" sz="1400">
                <a:latin typeface="Renault Group" pitchFamily="2" charset="0"/>
              </a:rPr>
              <a:t>fabrication</a:t>
            </a:r>
            <a:r>
              <a:rPr lang="fr-FR" sz="1400">
                <a:solidFill>
                  <a:srgbClr val="7030A0"/>
                </a:solidFill>
                <a:latin typeface="Renault Group" pitchFamily="2" charset="0"/>
              </a:rPr>
              <a:t>, </a:t>
            </a:r>
            <a:r>
              <a:rPr lang="fr-FR" sz="1400">
                <a:latin typeface="Renault Group" pitchFamily="2" charset="0"/>
              </a:rPr>
              <a:t>par :</a:t>
            </a:r>
          </a:p>
          <a:p>
            <a:pPr eaLnBrk="1" hangingPunct="1">
              <a:buClr>
                <a:srgbClr val="00CC00"/>
              </a:buClr>
              <a:defRPr/>
            </a:pPr>
            <a:endParaRPr lang="fr-FR" sz="1400">
              <a:latin typeface="Renault Group" pitchFamily="2" charset="0"/>
            </a:endParaRP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maîtrise des consommations </a:t>
            </a:r>
            <a:r>
              <a:rPr lang="fr-FR" sz="1400">
                <a:solidFill>
                  <a:srgbClr val="58A618"/>
                </a:solidFill>
                <a:latin typeface="Renault Group" pitchFamily="2" charset="0"/>
              </a:rPr>
              <a:t>énergétiques et des émissions atmosphériques, </a:t>
            </a:r>
            <a:r>
              <a:rPr lang="fr-FR" sz="1400">
                <a:latin typeface="Renault Group" pitchFamily="2" charset="0"/>
              </a:rPr>
              <a:t>dans le respect des objectifs de neutralité carbone du Groupe définis dans le plan Climat </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réduction à la source et la maximisation de la valorisation des </a:t>
            </a:r>
            <a:r>
              <a:rPr lang="fr-FR" sz="1400">
                <a:solidFill>
                  <a:srgbClr val="58A618"/>
                </a:solidFill>
                <a:latin typeface="Renault Group" pitchFamily="2" charset="0"/>
              </a:rPr>
              <a:t>déchets</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prévention de la contamination des </a:t>
            </a:r>
            <a:r>
              <a:rPr lang="fr-FR" sz="1400">
                <a:solidFill>
                  <a:srgbClr val="58A618"/>
                </a:solidFill>
                <a:latin typeface="Renault Group" pitchFamily="2" charset="0"/>
              </a:rPr>
              <a:t>sols et eaux souterraines</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maîtrise des </a:t>
            </a:r>
            <a:r>
              <a:rPr lang="fr-FR" sz="1400">
                <a:solidFill>
                  <a:srgbClr val="58A618"/>
                </a:solidFill>
                <a:latin typeface="Renault Group" pitchFamily="2" charset="0"/>
              </a:rPr>
              <a:t>consommations d’eau</a:t>
            </a:r>
            <a:r>
              <a:rPr lang="fr-FR" sz="1400">
                <a:solidFill>
                  <a:srgbClr val="00CC00"/>
                </a:solidFill>
                <a:latin typeface="Renault Group" pitchFamily="2" charset="0"/>
              </a:rPr>
              <a:t> </a:t>
            </a:r>
            <a:r>
              <a:rPr lang="fr-FR" sz="1400">
                <a:latin typeface="Renault Group" pitchFamily="2" charset="0"/>
              </a:rPr>
              <a:t>et des </a:t>
            </a:r>
            <a:r>
              <a:rPr lang="fr-FR" sz="1400">
                <a:solidFill>
                  <a:srgbClr val="58A618"/>
                </a:solidFill>
                <a:latin typeface="Renault Group" pitchFamily="2" charset="0"/>
              </a:rPr>
              <a:t>rejets dans le milieu aquatique</a:t>
            </a:r>
          </a:p>
          <a:p>
            <a:pPr marL="742950" lvl="1" indent="-285750" eaLnBrk="1" hangingPunct="1">
              <a:spcBef>
                <a:spcPts val="200"/>
              </a:spcBef>
              <a:buFont typeface="Wingdings" panose="05000000000000000000" pitchFamily="2" charset="2"/>
              <a:buChar char="ü"/>
              <a:defRPr/>
            </a:pPr>
            <a:r>
              <a:rPr lang="fr-FR" sz="1400">
                <a:latin typeface="Renault Group"/>
                <a:cs typeface="Arial"/>
              </a:rPr>
              <a:t>La maîtrise des </a:t>
            </a:r>
            <a:r>
              <a:rPr lang="fr-FR" sz="1400">
                <a:solidFill>
                  <a:srgbClr val="58A618"/>
                </a:solidFill>
                <a:latin typeface="Renault Group"/>
                <a:cs typeface="Arial"/>
              </a:rPr>
              <a:t>risques chimiques et légionellose</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prévention des </a:t>
            </a:r>
            <a:r>
              <a:rPr lang="fr-FR" sz="1400">
                <a:solidFill>
                  <a:srgbClr val="58A618"/>
                </a:solidFill>
                <a:latin typeface="Renault Group" pitchFamily="2" charset="0"/>
              </a:rPr>
              <a:t>pollutions accidentelles</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maîtrise</a:t>
            </a:r>
            <a:r>
              <a:rPr lang="fr-FR" sz="1400">
                <a:solidFill>
                  <a:srgbClr val="FF0000"/>
                </a:solidFill>
                <a:latin typeface="Renault Group" pitchFamily="2" charset="0"/>
              </a:rPr>
              <a:t> </a:t>
            </a:r>
            <a:r>
              <a:rPr lang="fr-FR" sz="1400">
                <a:latin typeface="Renault Group" pitchFamily="2" charset="0"/>
              </a:rPr>
              <a:t>des </a:t>
            </a:r>
            <a:r>
              <a:rPr lang="fr-FR" sz="1400">
                <a:solidFill>
                  <a:srgbClr val="58A618"/>
                </a:solidFill>
                <a:latin typeface="Renault Group" pitchFamily="2" charset="0"/>
              </a:rPr>
              <a:t>nuisances sonores et olfactives</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L’utilisation au juste nécessaire des </a:t>
            </a:r>
            <a:r>
              <a:rPr lang="fr-FR" sz="1400">
                <a:solidFill>
                  <a:srgbClr val="58A618"/>
                </a:solidFill>
                <a:latin typeface="Renault Group" pitchFamily="2" charset="0"/>
              </a:rPr>
              <a:t>matières premières</a:t>
            </a:r>
          </a:p>
          <a:p>
            <a:pPr marL="742950" lvl="1" indent="-285750" eaLnBrk="1" hangingPunct="1">
              <a:spcBef>
                <a:spcPts val="200"/>
              </a:spcBef>
              <a:buFont typeface="Wingdings" panose="05000000000000000000" pitchFamily="2" charset="2"/>
              <a:buChar char="ü"/>
              <a:defRPr/>
            </a:pPr>
            <a:r>
              <a:rPr lang="fr-FR" sz="1400">
                <a:latin typeface="Renault Group" pitchFamily="2" charset="0"/>
              </a:rPr>
              <a:t>La préservation de la </a:t>
            </a:r>
            <a:r>
              <a:rPr lang="fr-FR" sz="1400">
                <a:solidFill>
                  <a:srgbClr val="58A618"/>
                </a:solidFill>
                <a:latin typeface="Renault Group" pitchFamily="2" charset="0"/>
              </a:rPr>
              <a:t>biodiversité </a:t>
            </a:r>
          </a:p>
          <a:p>
            <a:pPr lvl="1" eaLnBrk="1" hangingPunct="1">
              <a:defRPr/>
            </a:pPr>
            <a:endParaRPr lang="fr-FR" sz="1400">
              <a:latin typeface="Renault Group" pitchFamily="2" charset="0"/>
            </a:endParaRPr>
          </a:p>
          <a:p>
            <a:pPr marL="285750" indent="-285750" eaLnBrk="1" hangingPunct="1">
              <a:buClr>
                <a:srgbClr val="00CC00"/>
              </a:buClr>
              <a:buFont typeface="Wingdings" panose="05000000000000000000" pitchFamily="2" charset="2"/>
              <a:buChar char="q"/>
              <a:defRPr/>
            </a:pPr>
            <a:r>
              <a:rPr lang="fr-FR" sz="1400">
                <a:latin typeface="Renault Group" pitchFamily="2" charset="0"/>
              </a:rPr>
              <a:t> Mettre en œuvre un Système de Management environnemental certifié ISO 14001, en vue d’assurer l’</a:t>
            </a:r>
            <a:r>
              <a:rPr lang="fr-FR" sz="1400" b="1">
                <a:latin typeface="Renault Group" pitchFamily="2" charset="0"/>
              </a:rPr>
              <a:t>amélioration continue </a:t>
            </a:r>
            <a:r>
              <a:rPr lang="fr-FR" sz="1400">
                <a:latin typeface="Renault Group" pitchFamily="2" charset="0"/>
              </a:rPr>
              <a:t>des performances environnementales et de </a:t>
            </a:r>
            <a:r>
              <a:rPr lang="fr-FR" sz="1400" b="1">
                <a:latin typeface="Renault Group" pitchFamily="2" charset="0"/>
              </a:rPr>
              <a:t>se conformer</a:t>
            </a:r>
            <a:r>
              <a:rPr lang="fr-FR" sz="1400">
                <a:latin typeface="Renault Group" pitchFamily="2" charset="0"/>
              </a:rPr>
              <a:t> aux réglementations et aux engagements volontaires de Renault Group.</a:t>
            </a:r>
          </a:p>
          <a:p>
            <a:pPr marL="285750" indent="-285750" eaLnBrk="1" hangingPunct="1">
              <a:buFont typeface="Wingdings" panose="05000000000000000000" pitchFamily="2" charset="2"/>
              <a:buChar char="q"/>
              <a:defRPr/>
            </a:pPr>
            <a:endParaRPr lang="fr-FR" sz="1400">
              <a:latin typeface="Renault Group" pitchFamily="2" charset="0"/>
            </a:endParaRPr>
          </a:p>
          <a:p>
            <a:pPr marL="285750" indent="-285750" eaLnBrk="1" hangingPunct="1">
              <a:buClr>
                <a:srgbClr val="00CC00"/>
              </a:buClr>
              <a:buFont typeface="Wingdings" panose="05000000000000000000" pitchFamily="2" charset="2"/>
              <a:buChar char="q"/>
              <a:defRPr/>
            </a:pPr>
            <a:r>
              <a:rPr lang="fr-FR" sz="1400">
                <a:latin typeface="Renault Group" pitchFamily="2" charset="0"/>
              </a:rPr>
              <a:t> Sensibiliser ses collaborateurs aux enjeux environnementaux et communiquer sur ses performances.</a:t>
            </a:r>
          </a:p>
          <a:p>
            <a:pPr marL="285750" indent="-285750" eaLnBrk="1" hangingPunct="1">
              <a:buClr>
                <a:srgbClr val="00CC00"/>
              </a:buClr>
              <a:buFont typeface="Wingdings" panose="05000000000000000000" pitchFamily="2" charset="2"/>
              <a:buChar char="q"/>
              <a:defRPr/>
            </a:pPr>
            <a:endParaRPr lang="fr-FR" altLang="fr-FR" sz="1400">
              <a:latin typeface="Renault Group" pitchFamily="2" charset="0"/>
            </a:endParaRPr>
          </a:p>
          <a:p>
            <a:pPr marL="285750" indent="-285750" eaLnBrk="1" hangingPunct="1">
              <a:buClr>
                <a:srgbClr val="00CC00"/>
              </a:buClr>
              <a:buFont typeface="Wingdings" panose="05000000000000000000" pitchFamily="2" charset="2"/>
              <a:buChar char="q"/>
              <a:defRPr/>
            </a:pPr>
            <a:r>
              <a:rPr lang="fr-FR" sz="1400">
                <a:latin typeface="Renault Group" pitchFamily="2" charset="0"/>
              </a:rPr>
              <a:t>Contribuer à la protection des actifs matériels et immatériels et à la compétitivité du Groupe, notamment par l’étude des opportunités d’économie circulaire.</a:t>
            </a:r>
          </a:p>
          <a:p>
            <a:pPr marL="285750" indent="-285750" eaLnBrk="1" hangingPunct="1">
              <a:buClr>
                <a:srgbClr val="00CC00"/>
              </a:buClr>
              <a:buFont typeface="Wingdings" panose="05000000000000000000" pitchFamily="2" charset="2"/>
              <a:buChar char="q"/>
              <a:defRPr/>
            </a:pPr>
            <a:endParaRPr lang="fr-FR" altLang="fr-FR" sz="1400">
              <a:latin typeface="Renault Group" pitchFamily="2" charset="0"/>
            </a:endParaRPr>
          </a:p>
          <a:p>
            <a:pPr eaLnBrk="1" hangingPunct="1">
              <a:defRPr/>
            </a:pPr>
            <a:r>
              <a:rPr lang="fr-FR" sz="1400">
                <a:latin typeface="Renault Group" pitchFamily="2" charset="0"/>
              </a:rPr>
              <a:t>Afin d’atteindre ces objectifs, le site SOMACA définit chaque année son plan d’actions environnemental et les moyens associés, en cohérence avec le plan stratégique du site, ses aspects environnementaux significatifs et la cartographie des risques environnementaux majeurs.</a:t>
            </a:r>
          </a:p>
          <a:p>
            <a:pPr eaLnBrk="1" hangingPunct="1">
              <a:defRPr/>
            </a:pPr>
            <a:endParaRPr lang="fr-FR" sz="1400">
              <a:latin typeface="Renault Group" pitchFamily="2" charset="0"/>
            </a:endParaRPr>
          </a:p>
          <a:p>
            <a:pPr eaLnBrk="1" hangingPunct="1">
              <a:defRPr/>
            </a:pPr>
            <a:r>
              <a:rPr lang="fr-FR" sz="1400">
                <a:latin typeface="Renault Group" pitchFamily="2" charset="0"/>
              </a:rPr>
              <a:t>La Direction s’engage à appliquer cette politique et encourage toutes les personnes qui travaillent pour ou pour le compte de l’entreprise à collaborer à sa mise en œuvre.</a:t>
            </a:r>
            <a:endParaRPr lang="fr-FR" altLang="fr-FR" sz="1400">
              <a:latin typeface="Renault Group" pitchFamily="2" charset="0"/>
            </a:endParaRPr>
          </a:p>
        </p:txBody>
      </p:sp>
      <p:pic>
        <p:nvPicPr>
          <p:cNvPr id="5" name="Graphique 4" descr="Pissenlit avec un remplissage uni">
            <a:extLst>
              <a:ext uri="{FF2B5EF4-FFF2-40B4-BE49-F238E27FC236}">
                <a16:creationId xmlns:a16="http://schemas.microsoft.com/office/drawing/2014/main" id="{BDE8AB29-2317-4110-9786-C089DB0764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90592" y="3308805"/>
            <a:ext cx="8334422" cy="7316084"/>
          </a:xfrm>
          <a:prstGeom prst="rect">
            <a:avLst/>
          </a:prstGeom>
        </p:spPr>
      </p:pic>
      <p:pic>
        <p:nvPicPr>
          <p:cNvPr id="3" name="Image 2">
            <a:extLst>
              <a:ext uri="{FF2B5EF4-FFF2-40B4-BE49-F238E27FC236}">
                <a16:creationId xmlns:a16="http://schemas.microsoft.com/office/drawing/2014/main" id="{579A63C5-1F67-AA28-F8E9-8226639B4229}"/>
              </a:ext>
            </a:extLst>
          </p:cNvPr>
          <p:cNvPicPr>
            <a:picLocks noChangeAspect="1"/>
          </p:cNvPicPr>
          <p:nvPr/>
        </p:nvPicPr>
        <p:blipFill>
          <a:blip r:embed="rId5"/>
          <a:stretch>
            <a:fillRect/>
          </a:stretch>
        </p:blipFill>
        <p:spPr>
          <a:xfrm>
            <a:off x="8267781" y="426692"/>
            <a:ext cx="1672543" cy="666514"/>
          </a:xfrm>
          <a:prstGeom prst="rect">
            <a:avLst/>
          </a:prstGeom>
        </p:spPr>
      </p:pic>
      <p:pic>
        <p:nvPicPr>
          <p:cNvPr id="12" name="Image 11">
            <a:extLst>
              <a:ext uri="{FF2B5EF4-FFF2-40B4-BE49-F238E27FC236}">
                <a16:creationId xmlns:a16="http://schemas.microsoft.com/office/drawing/2014/main" id="{EE1025A4-289C-81EE-5F19-EA0F441DB71A}"/>
              </a:ext>
            </a:extLst>
          </p:cNvPr>
          <p:cNvPicPr>
            <a:picLocks noChangeAspect="1"/>
          </p:cNvPicPr>
          <p:nvPr/>
        </p:nvPicPr>
        <p:blipFill>
          <a:blip r:embed="rId6"/>
          <a:stretch>
            <a:fillRect/>
          </a:stretch>
        </p:blipFill>
        <p:spPr>
          <a:xfrm>
            <a:off x="1854127" y="1452597"/>
            <a:ext cx="2532251" cy="1874254"/>
          </a:xfrm>
          <a:prstGeom prst="rect">
            <a:avLst/>
          </a:prstGeom>
        </p:spPr>
      </p:pic>
      <p:pic>
        <p:nvPicPr>
          <p:cNvPr id="4" name="Image 3" descr="Une image contenant ciel, plein air, bâtiment, acier&#10;&#10;Description générée automatiquement">
            <a:extLst>
              <a:ext uri="{FF2B5EF4-FFF2-40B4-BE49-F238E27FC236}">
                <a16:creationId xmlns:a16="http://schemas.microsoft.com/office/drawing/2014/main" id="{060434BD-E462-2FC2-73BF-DDF0F8E857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32606" y="1452599"/>
            <a:ext cx="2708876" cy="1859987"/>
          </a:xfrm>
          <a:prstGeom prst="rect">
            <a:avLst/>
          </a:prstGeom>
        </p:spPr>
      </p:pic>
      <p:pic>
        <p:nvPicPr>
          <p:cNvPr id="7" name="Image 6" descr="Une image contenant plein air, ciel, véhicule, Véhicule terrestre&#10;&#10;Description générée automatiquement">
            <a:extLst>
              <a:ext uri="{FF2B5EF4-FFF2-40B4-BE49-F238E27FC236}">
                <a16:creationId xmlns:a16="http://schemas.microsoft.com/office/drawing/2014/main" id="{1ECF2F54-FA0B-C172-2DAC-D319F1F2AD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08073" y="1467000"/>
            <a:ext cx="2532251" cy="1845584"/>
          </a:xfrm>
          <a:prstGeom prst="rect">
            <a:avLst/>
          </a:prstGeom>
        </p:spPr>
      </p:pic>
      <p:sp>
        <p:nvSpPr>
          <p:cNvPr id="2" name="Rectangle 73">
            <a:extLst>
              <a:ext uri="{FF2B5EF4-FFF2-40B4-BE49-F238E27FC236}">
                <a16:creationId xmlns:a16="http://schemas.microsoft.com/office/drawing/2014/main" id="{CE3CC009-6D32-E6F5-6567-A7EAC2154E91}"/>
              </a:ext>
            </a:extLst>
          </p:cNvPr>
          <p:cNvSpPr>
            <a:spLocks noChangeArrowheads="1"/>
          </p:cNvSpPr>
          <p:nvPr/>
        </p:nvSpPr>
        <p:spPr bwMode="auto">
          <a:xfrm>
            <a:off x="6615013" y="10716560"/>
            <a:ext cx="3531937"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lvl1pPr>
              <a:defRPr sz="2900">
                <a:solidFill>
                  <a:schemeClr val="tx1"/>
                </a:solidFill>
                <a:latin typeface="Arial" panose="020B0604020202020204" pitchFamily="34" charset="0"/>
                <a:cs typeface="Arial" panose="020B0604020202020204" pitchFamily="34" charset="0"/>
              </a:defRPr>
            </a:lvl1pPr>
            <a:lvl2pPr marL="742950" indent="-285750">
              <a:defRPr sz="2900">
                <a:solidFill>
                  <a:schemeClr val="tx1"/>
                </a:solidFill>
                <a:latin typeface="Arial" panose="020B0604020202020204" pitchFamily="34" charset="0"/>
                <a:cs typeface="Arial" panose="020B0604020202020204" pitchFamily="34" charset="0"/>
              </a:defRPr>
            </a:lvl2pPr>
            <a:lvl3pPr marL="1143000" indent="-228600">
              <a:defRPr sz="2900">
                <a:solidFill>
                  <a:schemeClr val="tx1"/>
                </a:solidFill>
                <a:latin typeface="Arial" panose="020B0604020202020204" pitchFamily="34" charset="0"/>
                <a:cs typeface="Arial" panose="020B0604020202020204" pitchFamily="34" charset="0"/>
              </a:defRPr>
            </a:lvl3pPr>
            <a:lvl4pPr marL="1600200" indent="-228600">
              <a:defRPr sz="2900">
                <a:solidFill>
                  <a:schemeClr val="tx1"/>
                </a:solidFill>
                <a:latin typeface="Arial" panose="020B0604020202020204" pitchFamily="34" charset="0"/>
                <a:cs typeface="Arial" panose="020B0604020202020204" pitchFamily="34" charset="0"/>
              </a:defRPr>
            </a:lvl4pPr>
            <a:lvl5pPr marL="2057400" indent="-228600">
              <a:defRPr sz="29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900">
                <a:solidFill>
                  <a:schemeClr val="tx1"/>
                </a:solidFill>
                <a:latin typeface="Arial" panose="020B0604020202020204" pitchFamily="34" charset="0"/>
                <a:cs typeface="Arial" panose="020B0604020202020204" pitchFamily="34" charset="0"/>
              </a:defRPr>
            </a:lvl9pPr>
          </a:lstStyle>
          <a:p>
            <a:pPr algn="r" eaLnBrk="1" hangingPunct="1"/>
            <a:r>
              <a:rPr lang="fr-FR" altLang="fr-FR" sz="1300">
                <a:latin typeface="Renault Group"/>
                <a:cs typeface="Arial"/>
              </a:rPr>
              <a:t>À Casablanca, le 12.06.2025 </a:t>
            </a:r>
          </a:p>
          <a:p>
            <a:pPr algn="r" eaLnBrk="1" hangingPunct="1"/>
            <a:r>
              <a:rPr lang="fr-FR" altLang="fr-FR" sz="1700" b="1">
                <a:latin typeface="Renault Group"/>
                <a:cs typeface="Arial"/>
              </a:rPr>
              <a:t>RAMI HASSAN </a:t>
            </a:r>
          </a:p>
          <a:p>
            <a:pPr algn="r"/>
            <a:r>
              <a:rPr lang="fr-FR" altLang="fr-FR" sz="1700" b="1">
                <a:latin typeface="Renault Group"/>
                <a:cs typeface="Arial"/>
              </a:rPr>
              <a:t>DIRECTEUR USINE SOMACA</a:t>
            </a:r>
            <a:r>
              <a:rPr lang="fr-FR" altLang="fr-FR" sz="1800" b="1">
                <a:latin typeface="Renault Group"/>
                <a:cs typeface="Arial"/>
              </a:rPr>
              <a:t> </a:t>
            </a:r>
            <a:endParaRPr lang="fr-FR"/>
          </a:p>
        </p:txBody>
      </p:sp>
      <p:grpSp>
        <p:nvGrpSpPr>
          <p:cNvPr id="11" name="Groupe 10">
            <a:extLst>
              <a:ext uri="{FF2B5EF4-FFF2-40B4-BE49-F238E27FC236}">
                <a16:creationId xmlns:a16="http://schemas.microsoft.com/office/drawing/2014/main" id="{2FDF7CC5-ADF6-6634-9A40-DCB04F2FC5A5}"/>
              </a:ext>
            </a:extLst>
          </p:cNvPr>
          <p:cNvGrpSpPr/>
          <p:nvPr/>
        </p:nvGrpSpPr>
        <p:grpSpPr>
          <a:xfrm>
            <a:off x="5156199" y="10624888"/>
            <a:ext cx="1847851" cy="938057"/>
            <a:chOff x="5156199" y="10624888"/>
            <a:chExt cx="1847851" cy="938057"/>
          </a:xfrm>
        </p:grpSpPr>
        <p:pic>
          <p:nvPicPr>
            <p:cNvPr id="8" name="Image 7">
              <a:extLst>
                <a:ext uri="{FF2B5EF4-FFF2-40B4-BE49-F238E27FC236}">
                  <a16:creationId xmlns:a16="http://schemas.microsoft.com/office/drawing/2014/main" id="{387250B0-B98E-2BCD-1E66-BB17D41F724A}"/>
                </a:ext>
              </a:extLst>
            </p:cNvPr>
            <p:cNvPicPr>
              <a:picLocks noChangeAspect="1"/>
            </p:cNvPicPr>
            <p:nvPr/>
          </p:nvPicPr>
          <p:blipFill>
            <a:blip r:embed="rId9"/>
            <a:srcRect l="6977" t="7096"/>
            <a:stretch>
              <a:fillRect/>
            </a:stretch>
          </p:blipFill>
          <p:spPr>
            <a:xfrm>
              <a:off x="5156199" y="10624888"/>
              <a:ext cx="1742631" cy="938057"/>
            </a:xfrm>
            <a:prstGeom prst="rect">
              <a:avLst/>
            </a:prstGeom>
          </p:spPr>
        </p:pic>
        <p:sp>
          <p:nvSpPr>
            <p:cNvPr id="9" name="Rectangle 8">
              <a:extLst>
                <a:ext uri="{FF2B5EF4-FFF2-40B4-BE49-F238E27FC236}">
                  <a16:creationId xmlns:a16="http://schemas.microsoft.com/office/drawing/2014/main" id="{476695DD-0D2F-D688-0048-21F90B3EA15A}"/>
                </a:ext>
              </a:extLst>
            </p:cNvPr>
            <p:cNvSpPr/>
            <p:nvPr/>
          </p:nvSpPr>
          <p:spPr bwMode="auto">
            <a:xfrm>
              <a:off x="6788150" y="10960100"/>
              <a:ext cx="215900" cy="3175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74788" rtl="0" eaLnBrk="1" fontAlgn="base" latinLnBrk="0" hangingPunct="1">
                <a:lnSpc>
                  <a:spcPct val="100000"/>
                </a:lnSpc>
                <a:spcBef>
                  <a:spcPct val="0"/>
                </a:spcBef>
                <a:spcAft>
                  <a:spcPct val="0"/>
                </a:spcAft>
                <a:buClrTx/>
                <a:buSzTx/>
                <a:buFontTx/>
                <a:buNone/>
                <a:tabLst/>
              </a:pPr>
              <a:endParaRPr kumimoji="0" lang="fr-MA" sz="2900" b="0" i="0" u="none" strike="noStrike" cap="none" normalizeH="0" baseline="0">
                <a:ln>
                  <a:noFill/>
                </a:ln>
                <a:solidFill>
                  <a:schemeClr val="tx1"/>
                </a:solidFill>
                <a:effectLst/>
                <a:latin typeface="Arial" charset="0"/>
                <a:cs typeface="Arial" charset="0"/>
              </a:endParaRPr>
            </a:p>
          </p:txBody>
        </p:sp>
        <p:sp>
          <p:nvSpPr>
            <p:cNvPr id="10" name="Rectangle 9">
              <a:extLst>
                <a:ext uri="{FF2B5EF4-FFF2-40B4-BE49-F238E27FC236}">
                  <a16:creationId xmlns:a16="http://schemas.microsoft.com/office/drawing/2014/main" id="{57664E88-C547-7AAE-3718-4E4FD820FAF5}"/>
                </a:ext>
              </a:extLst>
            </p:cNvPr>
            <p:cNvSpPr/>
            <p:nvPr/>
          </p:nvSpPr>
          <p:spPr bwMode="auto">
            <a:xfrm rot="5400000">
              <a:off x="6532439" y="11154749"/>
              <a:ext cx="224630" cy="5081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74788" rtl="0" eaLnBrk="1" fontAlgn="base" latinLnBrk="0" hangingPunct="1">
                <a:lnSpc>
                  <a:spcPct val="100000"/>
                </a:lnSpc>
                <a:spcBef>
                  <a:spcPct val="0"/>
                </a:spcBef>
                <a:spcAft>
                  <a:spcPct val="0"/>
                </a:spcAft>
                <a:buClrTx/>
                <a:buSzTx/>
                <a:buFontTx/>
                <a:buNone/>
                <a:tabLst/>
              </a:pPr>
              <a:endParaRPr kumimoji="0" lang="fr-MA" sz="2900" b="0" i="0" u="none" strike="noStrike" cap="none" normalizeH="0" baseline="0">
                <a:ln>
                  <a:noFill/>
                </a:ln>
                <a:solidFill>
                  <a:schemeClr val="tx1"/>
                </a:solidFill>
                <a:effectLst/>
                <a:latin typeface="Arial" charset="0"/>
                <a:cs typeface="Arial" charset="0"/>
              </a:endParaRPr>
            </a:p>
          </p:txBody>
        </p:sp>
      </p:gr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74788" rtl="0" eaLnBrk="1" fontAlgn="base" latinLnBrk="0" hangingPunct="1">
          <a:lnSpc>
            <a:spcPct val="100000"/>
          </a:lnSpc>
          <a:spcBef>
            <a:spcPct val="0"/>
          </a:spcBef>
          <a:spcAft>
            <a:spcPct val="0"/>
          </a:spcAft>
          <a:buClrTx/>
          <a:buSzTx/>
          <a:buFontTx/>
          <a:buNone/>
          <a:tabLst/>
          <a:defRPr kumimoji="0" lang="en-US" altLang="fr-FR" sz="29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474788" rtl="0" eaLnBrk="1" fontAlgn="base" latinLnBrk="0" hangingPunct="1">
          <a:lnSpc>
            <a:spcPct val="100000"/>
          </a:lnSpc>
          <a:spcBef>
            <a:spcPct val="0"/>
          </a:spcBef>
          <a:spcAft>
            <a:spcPct val="0"/>
          </a:spcAft>
          <a:buClrTx/>
          <a:buSzTx/>
          <a:buFontTx/>
          <a:buNone/>
          <a:tabLst/>
          <a:defRPr kumimoji="0" lang="en-US" altLang="fr-FR" sz="29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9b9c450-10e5-44d3-a182-97835b6a371b">
      <Terms xmlns="http://schemas.microsoft.com/office/infopath/2007/PartnerControls"/>
    </lcf76f155ced4ddcb4097134ff3c332f>
    <TaxCatchAll xmlns="fc5f81e2-478c-4730-bae5-9875eead65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FBA6FC7F582348930733E7336B1BFF" ma:contentTypeVersion="15" ma:contentTypeDescription="Crée un document." ma:contentTypeScope="" ma:versionID="105842cb6578c2236a49dc10c672dd33">
  <xsd:schema xmlns:xsd="http://www.w3.org/2001/XMLSchema" xmlns:xs="http://www.w3.org/2001/XMLSchema" xmlns:p="http://schemas.microsoft.com/office/2006/metadata/properties" xmlns:ns2="69b9c450-10e5-44d3-a182-97835b6a371b" xmlns:ns3="fc5f81e2-478c-4730-bae5-9875eead6548" targetNamespace="http://schemas.microsoft.com/office/2006/metadata/properties" ma:root="true" ma:fieldsID="d621e518c98407bc5c536eb321a50a0e" ns2:_="" ns3:_="">
    <xsd:import namespace="69b9c450-10e5-44d3-a182-97835b6a371b"/>
    <xsd:import namespace="fc5f81e2-478c-4730-bae5-9875eead654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9c450-10e5-44d3-a182-97835b6a37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2bbfa71a-d75e-4d15-90e8-ced09d00e4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5f81e2-478c-4730-bae5-9875eead6548"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ace7076b-94af-49ee-9a11-84ee00a94751}" ma:internalName="TaxCatchAll" ma:showField="CatchAllData" ma:web="fc5f81e2-478c-4730-bae5-9875eead654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0401F7-FB13-425E-9F83-63C492C02B82}">
  <ds:schemaRefs>
    <ds:schemaRef ds:uri="69b9c450-10e5-44d3-a182-97835b6a371b"/>
    <ds:schemaRef ds:uri="fc5f81e2-478c-4730-bae5-9875eead6548"/>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D2E2374-3B58-4C23-902E-56FA195714AE}">
  <ds:schemaRefs>
    <ds:schemaRef ds:uri="http://schemas.microsoft.com/sharepoint/v3/contenttype/forms"/>
  </ds:schemaRefs>
</ds:datastoreItem>
</file>

<file path=customXml/itemProps3.xml><?xml version="1.0" encoding="utf-8"?>
<ds:datastoreItem xmlns:ds="http://schemas.openxmlformats.org/officeDocument/2006/customXml" ds:itemID="{3B6DA97A-5D24-4F22-8521-D2FF02019D30}">
  <ds:schemaRefs>
    <ds:schemaRef ds:uri="69b9c450-10e5-44d3-a182-97835b6a371b"/>
    <ds:schemaRef ds:uri="fc5f81e2-478c-4730-bae5-9875eead65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fd1c0902-ed92-4fed-896d-2e7725de02d4}" enabled="1" method="Standard" siteId="{d6b0bbee-7cd9-4d60-bce6-4a67b543e2ae}" removed="0"/>
</clbl:labelList>
</file>

<file path=docProps/app.xml><?xml version="1.0" encoding="utf-8"?>
<Properties xmlns="http://schemas.openxmlformats.org/officeDocument/2006/extended-properties" xmlns:vt="http://schemas.openxmlformats.org/officeDocument/2006/docPropsVTypes">
  <TotalTime>0</TotalTime>
  <Words>278</Words>
  <Application>Microsoft Office PowerPoint</Application>
  <PresentationFormat>Personnalisé</PresentationFormat>
  <Paragraphs>26</Paragraphs>
  <Slides>1</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vt:i4>
      </vt:variant>
    </vt:vector>
  </HeadingPairs>
  <TitlesOfParts>
    <vt:vector size="8" baseType="lpstr">
      <vt:lpstr>Arial</vt:lpstr>
      <vt:lpstr>Arial Narrow</vt:lpstr>
      <vt:lpstr>Renault Group</vt:lpstr>
      <vt:lpstr>Renault Group Extrabold</vt:lpstr>
      <vt:lpstr>Renault Group Semibold</vt:lpstr>
      <vt:lpstr>Wingdings</vt:lpstr>
      <vt:lpstr>Modèle par défaut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a179186</dc:creator>
  <cp:lastModifiedBy>HATMI Sakina</cp:lastModifiedBy>
  <cp:revision>1</cp:revision>
  <cp:lastPrinted>2014-05-22T08:51:36Z</cp:lastPrinted>
  <dcterms:created xsi:type="dcterms:W3CDTF">2010-04-13T09:48:00Z</dcterms:created>
  <dcterms:modified xsi:type="dcterms:W3CDTF">2025-09-11T15:24:06Z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d1c0902-ed92-4fed-896d-2e7725de02d4_Enabled">
    <vt:lpwstr>true</vt:lpwstr>
  </property>
  <property fmtid="{D5CDD505-2E9C-101B-9397-08002B2CF9AE}" pid="3" name="MSIP_Label_fd1c0902-ed92-4fed-896d-2e7725de02d4_SetDate">
    <vt:lpwstr>2022-08-22T07:58:44Z</vt:lpwstr>
  </property>
  <property fmtid="{D5CDD505-2E9C-101B-9397-08002B2CF9AE}" pid="4" name="MSIP_Label_fd1c0902-ed92-4fed-896d-2e7725de02d4_Method">
    <vt:lpwstr>Standard</vt:lpwstr>
  </property>
  <property fmtid="{D5CDD505-2E9C-101B-9397-08002B2CF9AE}" pid="5" name="MSIP_Label_fd1c0902-ed92-4fed-896d-2e7725de02d4_Name">
    <vt:lpwstr>Anyone (not protected)</vt:lpwstr>
  </property>
  <property fmtid="{D5CDD505-2E9C-101B-9397-08002B2CF9AE}" pid="6" name="MSIP_Label_fd1c0902-ed92-4fed-896d-2e7725de02d4_SiteId">
    <vt:lpwstr>d6b0bbee-7cd9-4d60-bce6-4a67b543e2ae</vt:lpwstr>
  </property>
  <property fmtid="{D5CDD505-2E9C-101B-9397-08002B2CF9AE}" pid="7" name="MSIP_Label_fd1c0902-ed92-4fed-896d-2e7725de02d4_ActionId">
    <vt:lpwstr>3128a63c-c8e5-4074-97d4-8165031e75d5</vt:lpwstr>
  </property>
  <property fmtid="{D5CDD505-2E9C-101B-9397-08002B2CF9AE}" pid="8" name="MSIP_Label_fd1c0902-ed92-4fed-896d-2e7725de02d4_ContentBits">
    <vt:lpwstr>2</vt:lpwstr>
  </property>
  <property fmtid="{D5CDD505-2E9C-101B-9397-08002B2CF9AE}" pid="9" name="ContentTypeId">
    <vt:lpwstr>0x010100A6FBA6FC7F582348930733E7336B1BFF</vt:lpwstr>
  </property>
  <property fmtid="{D5CDD505-2E9C-101B-9397-08002B2CF9AE}" pid="10" name="MediaServiceImageTags">
    <vt:lpwstr/>
  </property>
  <property fmtid="{D5CDD505-2E9C-101B-9397-08002B2CF9AE}" pid="11" name="_AdHocReviewCycleID">
    <vt:i4>-1213790101</vt:i4>
  </property>
  <property fmtid="{D5CDD505-2E9C-101B-9397-08002B2CF9AE}" pid="12" name="_NewReviewCycle">
    <vt:lpwstr/>
  </property>
  <property fmtid="{D5CDD505-2E9C-101B-9397-08002B2CF9AE}" pid="13" name="_EmailSubject">
    <vt:lpwstr>MAJ Politique Environnement_ Usine de Casablanca SOMACA</vt:lpwstr>
  </property>
  <property fmtid="{D5CDD505-2E9C-101B-9397-08002B2CF9AE}" pid="14" name="_AuthorEmail">
    <vt:lpwstr>imane.fadli@renault.com</vt:lpwstr>
  </property>
  <property fmtid="{D5CDD505-2E9C-101B-9397-08002B2CF9AE}" pid="15" name="_AuthorEmailDisplayName">
    <vt:lpwstr>FADLI Imane</vt:lpwstr>
  </property>
  <property fmtid="{D5CDD505-2E9C-101B-9397-08002B2CF9AE}" pid="16" name="_PreviousAdHocReviewCycleID">
    <vt:i4>683001745</vt:i4>
  </property>
</Properties>
</file>